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771" r:id="rId3"/>
    <p:sldId id="698" r:id="rId4"/>
    <p:sldId id="857" r:id="rId5"/>
    <p:sldId id="858" r:id="rId6"/>
    <p:sldId id="840" r:id="rId7"/>
    <p:sldId id="775" r:id="rId8"/>
    <p:sldId id="860" r:id="rId9"/>
    <p:sldId id="861" r:id="rId10"/>
    <p:sldId id="862" r:id="rId11"/>
    <p:sldId id="863" r:id="rId12"/>
    <p:sldId id="845" r:id="rId13"/>
    <p:sldId id="865" r:id="rId14"/>
    <p:sldId id="847" r:id="rId15"/>
    <p:sldId id="844" r:id="rId16"/>
    <p:sldId id="849" r:id="rId17"/>
    <p:sldId id="853" r:id="rId18"/>
    <p:sldId id="851" r:id="rId19"/>
    <p:sldId id="876" r:id="rId20"/>
    <p:sldId id="873" r:id="rId21"/>
    <p:sldId id="874" r:id="rId22"/>
  </p:sldIdLst>
  <p:sldSz cx="12192000" cy="6858000"/>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04F4B8-98B7-453B-86D4-206C6FED9CF4}">
          <p14:sldIdLst>
            <p14:sldId id="256"/>
          </p14:sldIdLst>
        </p14:section>
        <p14:section name="Student Handout" id="{96C3041A-BAEA-4FD9-84A4-82B3355A26C3}">
          <p14:sldIdLst>
            <p14:sldId id="771"/>
            <p14:sldId id="698"/>
            <p14:sldId id="857"/>
            <p14:sldId id="858"/>
            <p14:sldId id="840"/>
            <p14:sldId id="775"/>
            <p14:sldId id="860"/>
            <p14:sldId id="861"/>
            <p14:sldId id="862"/>
            <p14:sldId id="863"/>
            <p14:sldId id="845"/>
            <p14:sldId id="865"/>
            <p14:sldId id="847"/>
            <p14:sldId id="844"/>
            <p14:sldId id="849"/>
            <p14:sldId id="853"/>
            <p14:sldId id="851"/>
            <p14:sldId id="876"/>
            <p14:sldId id="873"/>
            <p14:sldId id="874"/>
          </p14:sldIdLst>
        </p14:section>
        <p14:section name="Lecturer Notes" id="{3D20A20F-3DC6-41C0-AB10-3E336E05C2F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44B"/>
    <a:srgbClr val="7030A0"/>
    <a:srgbClr val="AD8DC5"/>
    <a:srgbClr val="8D21B1"/>
    <a:srgbClr val="FFE79B"/>
    <a:srgbClr val="FEC3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78947" autoAdjust="0"/>
  </p:normalViewPr>
  <p:slideViewPr>
    <p:cSldViewPr snapToGrid="0">
      <p:cViewPr varScale="1">
        <p:scale>
          <a:sx n="65" d="100"/>
          <a:sy n="65" d="100"/>
        </p:scale>
        <p:origin x="115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1:03.667"/>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2075 1071,'-1006'0,"774"-34,-137 0,70 35,291-2,1 0,0 0,0-1,0 1,0-2,0 1,1-1,-1 0,1 0,-1-1,1 0,0 0,0 0,1-1,0 0,-1 0,1 0,1-1,-1 1,1-1,0-1,1 1,-1 0,1-1,0 1,1-1,0 0,0 0,0-2,-13-219,16 190,33-165,-30 173,2 0,2 0,1 1,0 0,3 1,0 0,2 1,12-18,-13 20,-5 16,0 1,1 0,-1 1,2 0,-1 0,1 1,0 0,0 1,1 0,0 0,0 1,0 1,0 0,0 0,1 1,-1 1,1 0,-1 0,7 2,-1-3,478-3,608 5,-1099-1,0 1,0 0,0-1,-1 1,1 1,0-1,0 0,0 1,-1 0,1 0,0 0,-1 0,1 1,-1 0,1-1,-1 1,0 0,0 1,0-1,0 0,0 1,0 0,-1-1,1 1,-1 0,0 1,0-1,0 0,0 1,0-1,-1 1,0-1,0 1,0 0,0-1,0 1,-1 0,1 0,-1-1,0 1,0 0,-1 0,3 4,0 0,-1 1,0-1,-1 0,1 1,-2-1,1 0,-1 1,-1-1,1 0,-1 0,-1 0,1 0,-1 0,-1 0,0-1,0 1,0-1,-1 0,0-1,0 1,-1-1,0 0,0 0,0-1,0 1,-1-2,-2 2,-35 10,0-2,-1-2,-1-2,0-3,-1-1,1-2,-1-2,1-2,-1-2,-9-4,-88 3,12 3,103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2:42.132"/>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1 115,'56'-43,"-33"31,1 1,0 2,0 0,1 1,0 1,1 2,11-1,242 2,-255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2:44.798"/>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882 0,'-857'0,"833"0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2:55.489"/>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0,'1229'0,"-1204"0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2:57.772"/>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1453 0,'-315'1,"139"27,-760-28,911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4:39.25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850 67,'-6'3,"0"0,1 1,-1 0,1 0,0 1,0-1,1 1,-1 0,1 0,0 1,0-1,1 1,0 0,0 0,0 0,1 0,-1 0,1 1,1-1,0 1,0 0,0-1,0 1,1 0,1 3,-35 272,36-54,-1-222,0-1,0 0,1 0,0 0,0-1,0 1,0 0,1-1,0 1,0-1,0 0,0 0,1 0,-1 0,1-1,0 1,0-1,1 0,-1 0,1-1,-1 1,1-1,0 0,0 0,0-1,0 1,0-1,2 0,148 14,-141-14,0-1,1-1,-1 0,0-1,0 0,0-1,0-1,0 0,-1-1,1 0,-1-1,0-1,-1 0,2-2,-10 1,1-1,-1-1,0 1,-1-1,0 1,-1-1,0 0,0 0,-1 0,0 0,-1 0,0 0,-1 0,0 0,0 0,-1-2,-1-25,1-421,-1 450,1 1,-1-1,-1 0,0 1,0 0,0 0,-1 0,0 0,0 1,0 0,-1 0,0 0,-1 1,1 0,-1 0,0 0,0 1,0 0,-1 0,4 5,0 0,1 1,-1-1,0 1,1 0,-1 0,1 0,0 0,0 1,-1-1,2 1,-1-1,0 1,0 0,1 1,0-1,0 0,0 1,0-1,0 1,0-1,1 1,0 0,0 0,0-1,0 1,1 0,-1 4,-3 2,-4 20,2 1,0 0,2 0,2 1,0-1,2 1,2-1,1 3,0 55,-25 275,4-72,-31-61,0 49,45 36,54-173,-41-117,-6-20,1 1,-1-1,-1 1,1 0,-1 0,0 0,-1 0,0 1,0-1,0 0,-1 1,0-1,0 0,-1 1,0-1,-1 0,1 0,-1 0,-1 0,1 0,-1 0,0-1,-4 6,-126 113,-72-47,195-74,-1 0,1 0,0 1,1 0,-1 0,1 1,0 0,0 1,1 0,0 1,0-1,1 1,0 1,0 0,1 0,0 0,1 0,0 1,0 0,1 0,0 0,1 1,0 0,1-1,0 1,0 9,2-16,-2-1,1 0,0 0,0 0,1 0,-1 0,0 0,1 0,0 0,0 0,0 0,0 0,0 0,1 0,-1 0,1 0,0 0,-1 0,2-1,-1 1,0 0,0 0,1-1,0 1,-1-1,1 1,0-1,0 0,0 0,1 0,-1 0,0 0,1 0,-1 0,1-1,0 0,0 1,-1-1,1 0,0 0,0 0,0-1,0 1,0-1,1 0,214-95,115 1,-67 12,-258 79,-5 1,1-1,0 0,-1 1,1 0,0 0,0 0,0 0,1 1,-1 0,0 0,1 0,-1 0,1 0,-1 1,0 0,1 0,-1 0,1 1,-1-1,1 1,-1 0,0 0,1 1,-1-1,0 1,0 0,0 0,0 0,-1 1,1 0,0-1,-1 1,3 3,-3-1,-1 1,0 0,0 0,0-1,0 1,-1 0,0 0,-1 0,1 1,-1-1,0 0,-1 0,1 0,-1 0,0 0,-1 0,1 0,-1 0,0 0,-1-1,0 1,0-1,0 0,0 0,-1 0,1 0,-1 0,-1-1,1 0,-1 1,1-2,-1 1,0-1,-1 1,-1-1,-118 28,80-23,0 3,1 2,0 1,1 2,1 3,-22 12,-355 220,384-230,26-17,2 0,-1 1,0 0,1 0,0 0,0 1,1 0,-1 0,1 1,1 0,-1 0,1 0,-4 8,1 1,6-15,1 0,0 0,-1 0,1 1,0-1,-1 1,1-1,0 1,0-1,0 1,0 0,0-1,1 1,-1 0,1 0,-1 0,1-1,-1 1,1 0,0 0,0 0,0 0,0 0,0 0,0 0,1-1,-1 1,1 0,-1 0,1 0,0-1,0 1,-1 0,1-1,0 1,1 0,-1-1,0 1,0-1,1 0,-1 1,0-1,1 0,0 0,-1 0,1 0,-1 0,1 0,1 0,211 7,-132-12,-21 0,-1-3,0-2,-1-3,0-2,42-18,148-72,-237 97,-1 1,1 0,0 0,1 2,-1 0,1 0,0 1,0 0,0 1,0 1,1 0,-1 1,0 0,1 1,-1 1,0 0,0 0,0 1,3 2,-10 4,-1 0,1 1,-1 0,-1-1,0 1,0 1,-1-1,-1 0,0 1,0 0,-1-1,0 1,-1 0,0 0,0 0,-1-1,-1 1,0 0,-3 6,-56 211,56-222,0 0,-1 0,1 0,-1-1,0 1,0-1,-1-1,1 1,-1-1,0-1,-1 1,1-1,0 0,-1-1,0 0,1 0,-1 0,0-1,0 0,0-1,0 0,0 0,-1-1,-18 4,-428 5,378-20,70 10,1 0,-1 0,0 0,0 1,1 0,-1 0,0 1,0 0,0 0,0 0,0 1,0 0,0 0,1 1,-1 0,0 0,1 1,0 0,-1 0,-1 2,-131 99,134-102,0 1,0 1,1-1,-1 1,1 0,0 0,0 0,0 0,0 1,1 0,0-1,0 1,0 0,1 1,-1-1,1 0,0 1,1-1,0 1,-1 0,2 0,-1-1,1 1,0 0,0 0,0-1,1 1,0 0,0 0,0-1,1 1,0-1,0 1,0-1,1 0,0 0,2 3,9 1,0-1,0-1,1-1,0 0,0-1,0 0,0-2,1 1,0-2,0 0,0-1,0-1,0 0,0-1,-1-1,15-3,43 2,385 3,-450 0,0-1,0 2,0-1,-1 1,1 0,0 1,0 0,-1 0,1 0,-1 1,0 0,0 1,0 0,0 0,0 0,-1 1,0 0,0 0,0 0,-1 1,0 0,0 0,0 1,-1-1,0 1,0 0,0 0,-1 0,0 1,-1-1,1 1,-2-1,1 1,-1 0,0 4,2-5,-1 0,0 0,-1 1,0-1,0 1,0-1,-1 1,0-1,-1 1,1-1,-2 1,1-1,-1 0,0 1,0-1,-1 0,0 0,0-1,-1 1,0 0,0-1,0 0,-1 0,-5 4,-26 4,-1-3,0-1,0-1,-1-2,-1-2,1-2,-1-1,1-2,-1-2,-21-4,-63 3,-191 8,306-3,1 1,-1-1,1 1,0 1,-1-1,2 1,-1 1,0-1,1 1,0 0,0 0,0 1,1 0,0 0,0 0,0 1,1-1,0 1,0 0,1 1,0-1,0 0,1 1,0 0,0-1,1 1,0 0,0 6,-2-4,1 0,-1 1,-1-1,0-1,0 1,-1 0,0-1,-1 0,0 0,0-1,-1 0,0 0,-1 0,0-1,-2 2,-127 135,128-131,1 1,1 0,-1 0,2 0,0 1,1 0,1 0,0 1,1-1,0 1,2 0,0-1,0 1,1 0,2 8,-2-1,-1-19,0 0,0 0,0 0,0 0,1 0,0 0,0 0,0 0,0 0,0 0,1 0,0 0,0 0,0 0,0 0,1-1,-1 1,1 0,0-1,0 1,1-1,-1 0,1 0,-1 0,1 0,0 0,0 0,0-1,0 1,1-1,-1 0,1 0,0 0,-1-1,1 1,0-1,0 0,2 0,19 3,1-2,0-1,0 0,0-3,0 0,0-1,0-2,-1 0,1-2,-1-1,-1 0,0-2,0-1,-1-1,0-1,-1-1,-1-1,0-1,-1-1,4-5,147-76,-142 89,1 1,0 2,0 1,1 1,-1 1,1 2,0 1,-1 2,7 1,50 0,253-3,-331-2,-1 1,-1-1,1-1,0 1,0-1,-1-1,0 1,1-1,-1-1,-1 1,1-1,-1 0,0-1,6-5,6-6,-18 18,0 0,0 0,-1-1,1 1,0 0,0 0,0 0,0-1,0 1,0 0,0 0,0 0,1-1,-1 1,0 0,0 0,1-1,-1 1,0 0,1-1,-1 1,1 0,-1-1,1 1,-1 0,1-1,-1 1,1-1,0 1,-1-1,1 1,0-1,-1 0,1 1,0-1,0 0,-1 1,1-1,0 0,0 0,0 0,-1 0,1 0,0 0,0 0,0 0,-1 0,1 0,0 0,0 0,-1-1,1 1,0 0,0-1,-1 1,1 0,0-1,-1 1,1-1,0 1,-1-1,1 1,-1-1,1 0,-1 1,1-1,-1 0,1 1,-1-1,1 0,-10 72,8-64,-32 129,-8 87,42-197,0-23,0 1,0-1,0 1,0 0,-1 0,1-1,-1 1,0 0,0 0,-1-1,1 1,-1 0,1-1,-1 1,0 0,-1-1,1 1,-1-1,1 0,-1 1,0-1,-1 0,1 0,0 0,-1 0,1-1,-1 1,0-1,0 0,0 1,0-1,0 0,-1-1,1 1,-1-1,1 1,-1-1,1 0,-1 0,0-1,-397-1,137 17,96 14,112-19,36-11,1 2,0 0,0 1,1 1,-1 1,1 0,0 1,0 1,0 1,1 1,0 0,1 1,0 1,1 1,0 0,1 1,0 0,1 1,-7 9,4 5,10-22,1 1,-1 0,1 1,1-1,-1 1,1 0,1 0,-1 0,1 0,1 1,-1-1,2 1,-1 0,1 0,0-1,1 1,0 0,1 0,-1 0,2 0,-1-1,1 1,1-1,-1 1,4 4,2-7,0 0,1-1,0 0,0 0,0-1,1-1,-1 1,1-2,0 1,0-1,0-1,0 0,0 0,0-1,0 0,0-1,7-1,8 2,304-5,-48-50,-53-4,-208 58,-13-1,1 0,0 0,-1 0,1 1,0 0,0 1,0 0,0 0,0 0,-1 1,1 1,0-1,0 1,-1 0,1 1,-1 0,0 0,0 1,0-1,0 2,-1-1,1 1,-1 0,0 0,-1 0,1 1,-1 0,0 0,-1 1,1-1,-1 1,0 0,-1 0,0 0,0 1,0 3,0 300,-2-306,0-1,1 0,-1 1,1-1,0 0,0 1,0-1,0 0,1 0,0-1,-1 1,1-1,1 1,-1-1,0 0,1 0,0 0,0-1,0 1,0-1,0 0,0 0,0 0,1-1,-1 1,1-1,-1 0,1-1,-1 1,1-1,4 0,58 22,-22-1,-40-20,0 0,0 1,0-1,-1 1,1 0,-1 1,1-1,-1 1,0 0,0 0,0 0,0 0,-1 1,1 0,-1 0,0 0,0 0,0 0,0 0,-1 1,0-1,0 1,0 0,-1 0,1-1,-1 1,0 1,1 0,-1 0,1 0,-1 1,-1-1,1 0,-1 1,0-1,0 1,-1-1,0 0,0 1,0-1,-1 0,0 0,0 0,-1 0,0 0,0-1,0 1,0-1,-1 0,0 1,0-2,-1 1,1 0,-1-1,0 0,-2 1,-29 12,0-2,-1-2,0-1,-1-2,0-2,-1-1,-17 0,-229 24,277-30,-1 1,0-2,0 1,1-1,-1-1,0 1,1-2,-1 1,0-1,1 0,0-1,-1 0,1 0,0-1,1 0,-1 0,1-1,-1 0,1 0,1-1,-1 0,1 0,0 0,1-1,-1 0,-2-5,-7-11,1 0,1-1,2 0,0 0,2-1,0-1,2 0,1 0,1 0,0-10,5 31,1-1,-1 1,0-1,-1 1,1-1,-1 1,0-1,0 1,-1-1,0 1,0 0,0 0,0 0,-1 0,0 0,0 1,0-1,-1 1,1 0,-1 0,0 0,0 0,0 1,-1-1,1 1,-1 0,0 0,0 1,0 0,0 0,0 0,-1 0,1 1,-1 0,-4-1,-281 5,266 2,0 2,0 0,1 2,0 1,1 1,0 0,0 2,1 1,-16 13,-157 154,194-181,0 1,-1 0,1-1,0 1,0 0,-1 0,1 0,0 0,0 0,0 0,0 0,0 0,0 0,1 0,-1 1,0-1,1 0,-1 1,0-1,1 0,0 1,-1-1,1 1,0-1,0 1,0-1,0 0,0 1,0-1,0 1,0-1,0 1,1-1,-1 0,1 1,-1-1,1 1,0-1,-1 0,1 0,0 1,0-1,0 0,0 0,0 0,0 0,0 0,0 0,0 0,0-1,1 1,-1 0,0 0,1-1,-1 1,0-1,1 0,-1 1,2-1,93 13,-91-13,298 15,139-4,-417-15,0-1,0-1,-1-1,0-1,0-1,-1-2,0 0,-1-1,-1-1,1-1,-2-1,0-1,-1-1,-1-1,-1 0,12-16,-25 31,0 0,-1 0,0 0,0 0,0 0,0-1,0 1,-1-1,1 0,-1 0,0 0,0 0,0 0,-1 0,0 0,0-1,0 1,0 0,0-1,-1 1,0-1,0 1,0-1,-1 1,1-1,-1 1,0 0,0-1,-1 1,1 0,-1 0,0 0,0 0,0 0,-1 0,1 1,-1-1,0 1,0-1,0 1,-1 0,1 0,-1 1,1-1,-1 1,0-1,-28-2,-1 0,1 2,0 2,-1 0,1 3,-23 3,36-4,-8 2,1 1,-1 1,1 1,1 2,-1 0,1 2,1 0,0 2,0 1,1 1,1 1,-7 5,-93 85,110-95,0-1,0 0,-1-1,0 0,0-1,-1-1,0 0,-1 0,1-2,-1 0,0 0,0-2,0 0,0 0,0-1,-7-1,-128 26,132-20,0-1,0-1,0 0,-1-2,1 0,-1-1,1-1,-1 0,0-2,1 0,-1-1,1-1,0 0,-7-4,97 3,-36 8,0 1,0 2,-1 1,0 2,0 1,3 3,46 13,131-15,-72-11,113 56,-113-56,-118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46.870"/>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 65,'220'-18,"-161"10,1 2,-1 3,1 2,51 5,16-2,545-20,-234 1,51 19,-148 0,410-2,-225 60,-310-34,189 10,-21-9,234-25,-257 26,188-28,272 13,478 8,-861-24,1151 3,-1373-28,538 25,-515-27,70 0,-67 1,-161 10,-58 14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46.871"/>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0 61,'94'0,"374"-20,5 4,-303 19,-37-24,-104 14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46.872"/>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0 1,'266'1,"-93"32,5-12,-91-9,-59-10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0"/>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0 71,'48'-21,"9"6,0 3,0 3,1 2,0 3,26 2,422 4,-468-2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1"/>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1272 1,'-515'1,"214"30,-123 6,393-37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1:07.335"/>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2116 1071,'-178'20,"121"-11,-1-3,1-2,-1-3,-49-5,-16 1,-679 3,569-33,33-1,189 32,0 0,0 0,1-1,-1-1,1 1,0-2,0 1,0-2,1 1,0-1,0-1,0 1,1-2,0 1,0-1,1 0,0-1,0 1,1-1,0-1,-4-9,-4-47,2-1,3-1,3 0,3 0,3 0,6-32,-3-55,-4 115,-1 33,0 1,0-1,1 0,0 0,0 0,1 0,0 0,0 0,1-1,0 1,0 1,0-1,1 0,0 0,1 0,-1 1,1-1,0 1,1 0,0 0,0 0,0 1,0-1,1 1,0 0,0 0,1 1,-1-1,1 1,3-2,6 5,1 0,-1 0,0 2,1 0,-1 0,0 2,0 0,0 0,0 2,0 0,-1 0,0 1,0 1,-1 1,1 0,3 3,8-1,0-2,1-1,0 0,0-2,1-2,-1 0,1-1,0-2,0-1,-1-1,8-2,58 1,843 2,-740-37,-175 29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2"/>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1133 1,'-755'25,"406"-17,320-8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3"/>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1137 1,'-1096'0,"1055"0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4"/>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1099 1,'-371'60,"-129"-53,332 25,137-31,3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5"/>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1027 1,'-549'34,"105"-35,410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9:55.326"/>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701 1,'-269'20,"-44"-5,223-17,61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1:12.213"/>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2541 1014,'-1442'0,"1224"-32,-48 9,22-24,5 14,235 34,-1 0,0-1,1 0,-1 0,0 0,0 0,1-1,-1 1,0-1,1 0,-1-1,0 1,1-1,0 0,-1 0,1-1,0 1,0-1,0 0,1 0,-1 0,1 0,-1-1,1 1,0-1,1 0,-1 0,0 0,1 0,0 0,0-1,1 1,-1-1,0-3,0-345,3 20,0 328,0 0,0-1,1 1,-1 0,1 0,1 0,-1 0,1 0,-1 0,2 1,-1-1,0 1,1 0,0 0,0 0,0 0,0 1,0-1,1 1,0 1,0-1,0 0,0 1,0 0,0 0,0 1,1 0,-1 0,0 0,1 0,-1 1,1 0,-1 0,1 0,-1 1,1-1,-1 2,1-1,-1 1,723 3,-439 29,228-1,126-34,-614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1:16.370"/>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88 1039,'232'-20,"240"6,-265-19,90 12,116 6,-261 17,112-3,-253-1,-1-1,0 0,0-1,0 0,-1 0,1-1,-1 0,0-1,-1 0,1 0,-1-1,0 0,-1-1,0 0,0 0,-1 0,1-1,-2 0,0 0,0 0,0-1,2-7,36-158,-32-61,-13 231,1 0,-1 0,0 0,0 0,0 0,-1 0,0 0,0 1,0-1,0 1,-1 0,0 0,0 0,0 0,0 1,0 0,-1 0,0 0,1 0,-1 1,0-1,0 1,-1 1,1-1,0 1,0 0,-1 0,-4 0,-87-49,89 39,0 1,-1 0,0 0,-1 1,0 0,0 1,-1 0,0 1,0 0,-1 1,0 0,-8-2,-55-14,-2 3,-1 4,0 3,-76-1,-27-5,-303 6,294 15,-180-3,191 30,57 6,104-25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3:23.710"/>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936 260,'-70'-60,"-128"-102,198 162,-7-5,0 1,-1-1,1 2,-1-1,0 1,0 0,0 0,0 1,0 0,0 1,-1 0,1 0,-1 1,1 0,-1 0,1 1,-1 0,1 1,0 0,-7 2,-294 174,297-173,0 1,1 1,-1 0,2 1,-1 0,1 1,0 0,0 0,1 1,1 0,0 1,0 0,1 0,0 1,1-1,0 2,1-1,1 0,0 1,0 0,1 0,1 0,0 1,1-1,0 0,1 1,1-1,1 5,-1-7,2 0,-1 0,2 0,-1 0,1-1,1 1,0-1,0 0,1 0,1-1,-1 0,2 0,-1 0,1-1,0 0,1-1,0 0,0 0,9 4,154 84,-142-86,0-1,0-1,0-1,1-2,0-1,27-2,-9 0,-32 1,0 0,-1-1,1-1,0-1,-1 0,1-1,-1 0,1-2,-1 0,0-1,-1 0,1-2,-1 1,0-2,0 0,-1-1,0 0,-1-1,4-4,-8 4,11-9,-1 0,-1-2,-1 0,0-1,-2 0,-1-1,0-1,-2-1,-1 1,8-26,-19 46,1 0,-1 0,0 0,0 0,0 0,0 0,0 0,-1 0,0 0,0 0,0 0,0 1,-1-1,0 0,1 1,-1-1,-1 1,1-1,0 1,-1 0,1 0,-1 0,0 0,0 1,0-1,-1 1,1 0,-1 0,1 0,-4-1,-17-10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3:26.699"/>
    </inkml:context>
    <inkml:brush xml:id="br0">
      <inkml:brushProperty name="width" value="0.5" units="cm"/>
      <inkml:brushProperty name="height" value="1" units="cm"/>
      <inkml:brushProperty name="color" value="#A9D8FF"/>
      <inkml:brushProperty name="tip" value="rectangle"/>
      <inkml:brushProperty name="rasterOp" value="maskPen"/>
      <inkml:brushProperty name="ignorePressure" value="1"/>
    </inkml:brush>
  </inkml:definitions>
  <inkml:trace contextRef="#ctx0" brushRef="#br0">838 1,'-64'0,"-275"20,319-18,0 1,1 0,0 1,0 1,0 1,0 1,1 1,0 0,1 1,0 1,0 0,1 2,0 0,1 0,1 2,0 0,0 0,2 1,0 1,-9 15,6 0,2 0,2 1,1 0,1 1,1 0,-1 26,7-47,1 1,0-1,1 0,1 1,0-1,0 0,1 1,1-1,0 0,0 0,2-1,-1 1,1-1,1 0,0 0,0-1,1 1,1-2,8 10,-3-10,1 0,-1 0,2-2,-1 0,1 0,0-2,0 0,1 0,0-1,5-1,39 14,-46-13,0 0,1 0,-1-1,1-1,0-1,0 0,-1-1,1 0,0-1,0-1,0 0,-1-1,0-1,1 0,-1-1,0 0,-1-1,0-1,0 0,0-1,-1 0,5-5,21-13,-28 21,0-1,-1 0,0 0,0-1,0 0,-1 0,1-1,-2 0,1-1,-1 0,-1 0,0 0,0-1,-1 0,0 0,0 0,-1-1,2-9,-4-37,-2 0,-2 0,-3 0,-3 0,-3-7,-2-21,12 81,1-1,-1 0,0 1,0-1,-1 1,1 0,-1-1,0 1,0 0,-1 0,1 0,-1 0,0 0,0 1,0-1,0 1,0 0,-1 0,0 0,0 0,0 1,0-1,0 1,-2-1,-19-5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53:51.092"/>
    </inkml:context>
    <inkml:brush xml:id="br0">
      <inkml:brushProperty name="width" value="0.5" units="cm"/>
      <inkml:brushProperty name="height" value="1" units="cm"/>
      <inkml:brushProperty name="color" value="#D9AEFF"/>
      <inkml:brushProperty name="tip" value="rectangle"/>
      <inkml:brushProperty name="rasterOp" value="maskPen"/>
      <inkml:brushProperty name="ignorePressure" value="1"/>
    </inkml:brush>
  </inkml:definitions>
  <inkml:trace contextRef="#ctx0" brushRef="#br0">1288 0,'-95'41,"61"-19,1 1,1 1,1 2,1 1,1 1,-8 13,-99 196,20 24,13 7,12-28,90-239,1 0,-1 0,1 0,0 0,-1 0,1 0,0 0,0 0,0 1,0-1,0 0,0 0,0 0,0 0,0 0,1 0,-1 0,0 1,1-1,-1 0,1 0,-1 0,1 0,-1-1,1 1,0 0,-1 0,1 0,0 0,0-1,0 1,0 0,0-1,0 1,0 0,0-1,0 1,0-1,0 0,0 1,0-1,0 0,0 0,0 0,0 0,0 0,1 0,-1 0,0 0,71 1,-57-1,510-5,-471-1,0-2,0-2,-1-3,0-2,-2-2,0-3,0-2,34-21,274-130,-128 46,-227 125,0 1,-1-2,1 1,-1 0,0-1,1 1,-1-1,0 0,-1 0,1 0,0-1,-1 1,0-1,0 1,0-1,0 0,-1 1,1-1,-1 0,0 0,0 0,0 0,-1-1,0 1,1 0,-1 0,-1 0,1 0,-1 0,1 0,-1 0,0 0,-1 0,1 0,-1 0,1 0,-1 1,0-1,-1 1,1-1,-1 0,-184-265,184 261,-1 0,0 0,0 1,-1-1,0 1,0 0,-1 1,1-1,-2 1,1 0,-1 0,0 1,0 0,0 0,-1 1,1 0,-1 0,0 0,0 1,-1 1,-6-2,-32-8,35 7,0 0,0 1,0 1,-1 0,1 0,-1 2,0-1,1 2,-1-1,0 2,0 0,1 0,-1 1,0 1,1 0,0 1,0 0,-8 5,1 6,0 2,1 0,1 1,1 1,0 1,2 0,0 1,1 0,1 1,-1 5,-124 143,35-56,-202 303,101-149,52-50,149-216,0-1,0 1,0 0,0-1,0 1,1 0,-1 0,1 0,-1 0,1 0,0 1,0-1,0 0,0 0,0 1,0-1,1 1,-1-1,1 1,0-1,0 0,0 1,0-1,0 1,0-1,1 1,-1-1,1 1,0-1,-1 1,1-1,0 0,0 0,1 1,-1-1,0 0,1 0,-1 0,1-1,0 1,0 0,0 0,0-1,0 1,0-1,0 0,0 0,0 0,1 0,-1 0,0 0,1 0,-1-1,2 1,359-4,-304 2,0-3,-1-3,1-2,-1-3,-1-3,0-1,-1-4,52-25,88-68,35-12,-135 82,57-10,-22-27,-131 80,0 0,-1-1,1 1,0 0,-1-1,1 1,0-1,0 1,-1 0,1-1,0 1,0-1,0 1,0-1,0 1,-1-1,1 1,0-1,0 1,0-1,0 1,1-1,-1 1,0-1,0 1,0-1,0 1,0-1,1 1,-1 0,0-1,0 1,1-1,-1 1,0 0,0-1,1 1,-1-1,1 1,-1 0,-56 11,-378 180,321-136,-474 255,552-286,1 2,1 1,2 2,0 1,2 1,-9 15,-48 48,-10 4,96-97,0 0,0 1,0-1,0 0,0 0,1 0,-1 1,1-1,-1 0,1 0,-1 0,1 0,-1 0,1 0,0 0,0 0,0 0,-1 0,1-1,0 1,0 0,0 0,0-1,0 1,1-1,-1 1,0-1,0 1,0-1,0 0,0 1,1-1,-1 0,0 0,0 0,1 0,-1 0,0 0,0 0,0 0,1-1,-1 1,0 0,0-1,0 1,0-1,1 0,376-43,615-74,-604 113,-387 4,0 1,-1 0,1-1,-1 1,1 0,-1 0,1 0,-1 0,1 1,0-1,-1 0,1 1,-1-1,1 1,-1-1,0 1,1 0,-1-1,1 1,-1 0,0 0,0 0,0 0,1 0,-1 0,0 1,0-1,-1 0,1 0,0 1,0-1,0 1,-1-1,1 1,-1-1,1 1,-1-1,0 1,0-1,1 1,-1-1,0 1,0-1,-1 1,1 0,0-1,0 1,-1-1,1 1,-1-1,1 1,-1-1,0 0,0 1,1-1,-1 0,-1 2,-66 70,28-48,-2-1,0-1,-1-3,-2-2,0-1,0-3,-1-1,-20 1,2 2,-581 115,248-78,-34-10,210 12,279-49,1782-8,-1834 1,-1 1,1 1,-1-1,0 1,1 0,-1 0,0 1,0-1,0 1,0 0,0 0,0 1,-1 0,1 0,-1 0,0 0,0 1,0-1,0 1,0 0,-1 0,0 0,1 1,-2-1,1 1,-1 0,1 0,-1 0,0 0,-1 0,0 0,1 0,-2 1,1-1,0 0,-1 1,0 1,-2 2,0 0,0-1,0 1,-1 0,-1-1,1 0,-1 0,-1 0,1 0,-1-1,-1 0,1 0,-1 0,-1-1,1 0,-1 0,0 0,0-1,-1 0,1 0,-1-1,0 0,-1-1,1 1,0-2,-1 1,0-1,0 0,-6 0,-34 16,-120 28,152-44,1 1,1 0,-1 1,0 1,1 0,0 2,0-1,1 2,0 0,0 0,0 1,1 1,1 1,-3 2,-154 230,153-208,2 0,2 1,1 0,1 1,3 0,1 1,1-1,2 1,2 0,2 0,1 0,3 10,-2 64,-3-70,26 494,5-267,40 214,-34-349,66 87,1 131,-84-259,25 204,9 2,-16-143,2 125,-42-207,16 139,-12-209,1 0,-1 0,0 1,0-1,0 1,0 0,-1 0,0-1,0 1,0 0,-1 0,0 0,0 0,0 0,0 0,-1 0,1 0,-1-1,-1 1,1 0,-1 0,0-1,0 1,0-1,0 0,-1 1,0-1,0 0,0-1,0 1,0 0,-1-1,0 0,0 0,0 0,0 0,0-1,0 1,-1-1,1 0,-4 1,-35 3,0-1,-1-3,1-1,-1-2,1-2,-1-2,1-2,1-1,-13-6,-46-6,-277 2,372 15,0 1,1-1,-1 0,1-1,0 1,0-1,1 0,-1-1,1 1,0-1,0 1,0-1,0-1,1 1,0 0,0-1,1 1,-1-1,1 0,0 0,1 0,0 0,0 0,0 0,0-1,1 1,0 0,1 0,-1-1,1 1,0 0,2-3,-6-35,-10-125,7 0,11-104,3 212,2 0,3 1,2 0,17-39,-20 60,18-44,19-99,-17-111,-32-1178,-1 1194,-1 264,0 0,-1 0,0 0,-1 1,0 0,-1-1,0 2,-1-1,0 1,-1-1,-1 2,1-1,-2 1,-1-2,7 13,-1-1,1 0,0 1,0-1,0 1,0 0,0 0,0 0,0 0,0 1,0-1,0 1,0 0,1 0,-1 0,1 0,-1 0,1 0,0 1,0-1,0 1,0-1,1 1,-1 0,1 0,-1 0,1 0,0 0,0 0,0 0,1 0,-1 1,1-1,0 0,0 0,0 0,0 2,-4 8,-30 116,7 0,4 2,7 1,5 0,6 1,12 124,-5-79,24 299,7-269,-10 2,-5 184,-18-320,2-34,-2 0,-1 0,-3 0,-1 0,-2-1,-11 35,-19 125,21-112,1 80,62-204,49-60,4 3,4 5,53-31,-132 101,94-47,-116 68,0 0,0 0,0 1,0-1,-1 1,1 0,-1-1,0 1,0 1,0-1,0 0,0 0,0 1,-1-1,0 1,0-1,0 1,0 0,0 0,-1-1,0 1,1 0,-1 0,-1-1,1 1,-1 0,1-1,-1 1,0 0,0-1,-1 1,0 1,1 7,1-11,-4 67,-3-1,-3 0,-3-1,-7 14,-18 222,33-266,4-18,0 0,-2-1,0 1,-2-1,0 1,0-1,-2-1,0 1,-1-1,0 0,-8 10,-10 2,-1 0,-1-2,-1-1,-2-1,0-2,-1-1,-2-1,0-2,0-2,-14 4,40-16,1 0,-1 0,0-1,-1 0,1-1,0 0,-1 0,1-1,-1 0,0 0,1-1,-1 0,1-1,-1 0,0 0,1-1,-1 0,1 0,0-1,0 0,0 0,0-1,1 0,-1-1,1 0,0 0,0 0,1-1,-1 0,1 0,1 0,-1-1,1 0,-2-5,-144-424,12 140,81 36,27-25,-3 52,23-56,10 80,-31-3,11 10,-6-164,-29-80,-22 136,27 140,-16-93,-3-106,56 320,11 39,14 35,68 129,7-3,45 55,56 94,47 131,-220-401,18 36,-4 3,-2 0,-3 2,2 24,-17-67,0 0,1-1,2 0,1-1,1 0,1-1,1-1,15 17,-18-31,0-1,0 0,1-1,1-1,-1 0,1-1,1 0,-1-1,1-1,-1 0,1-1,0-1,1 0,-1-1,0 0,0-2,6 0,25 2,4 3,1-3,-1-2,1-2,-1-2,0-2,-1-3,10-4,-28 0,-2-2,0 0,-1-2,0-1,-2-1,0-2,-2 0,0-2,-1 0,9-15,-11 14,-1-2,-1 0,-1-1,-2 0,-1-2,-1 0,-1 0,-2-2,-1 1,2-17,-1-10,2 1,3 0,2 1,25-51,75-154,142-100,-106 143,-128 197,-24 40,-22 47,-147 263,25-42,54-118,8 4,-22 83,68-132,5 2,6 0,5 7,-9 45,13-64,6 1,5-1,5 11,-2-77,5 0,1-1,2 0,3 0,1-1,18 41,13 53,-14-41,4-1,5-2,3-1,14 16,-48-94,-1 0,-1 1,0 0,-1 0,-1 0,-1 0,-1 0,-1 1,0-1,-1 1,-1-1,-1 0,-4 17,0-23,0 0,0 0,-1-1,-1 0,0-1,0 0,-1 0,0-1,-1 0,0-1,-1 0,1-1,-1 0,-1-1,1 0,-1-1,0 0,-10 1,-15 11,-296 184,162-165,81-26,5-5,66-11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2:37.797"/>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1 29,'60'-22,"339"15,74 8,-440 3,-5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1T23:32:39.861"/>
    </inkml:context>
    <inkml:brush xml:id="br0">
      <inkml:brushProperty name="width" value="0.5" units="cm"/>
      <inkml:brushProperty name="height" value="1" units="cm"/>
      <inkml:brushProperty name="color" value="#FFCC66"/>
      <inkml:brushProperty name="tip" value="rectangle"/>
      <inkml:brushProperty name="rasterOp" value="maskPen"/>
      <inkml:brushProperty name="ignorePressure" value="1"/>
    </inkml:brush>
  </inkml:definitions>
  <inkml:trace contextRef="#ctx0" brushRef="#br0">0 0,'1314'0,"-1290"0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A0167B-329B-40A5-ADB7-990066B39763}" type="datetimeFigureOut">
              <a:rPr lang="en-US" smtClean="0"/>
              <a:t>4/6/2022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822AF9-047B-4339-A707-D9864B3B8377}" type="slidenum">
              <a:rPr lang="en-US" smtClean="0"/>
              <a:t>‹#›</a:t>
            </a:fld>
            <a:endParaRPr lang="en-US"/>
          </a:p>
        </p:txBody>
      </p:sp>
    </p:spTree>
    <p:extLst>
      <p:ext uri="{BB962C8B-B14F-4D97-AF65-F5344CB8AC3E}">
        <p14:creationId xmlns:p14="http://schemas.microsoft.com/office/powerpoint/2010/main" val="314368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appreciate the opportunity to teach a case study about a bacterial plant pathogen that is dear to my heart, Ralstonia. I consider myself a microbiologist, plant pathologist, molecular biologist, and microbial ecologist, so those disciplines influence the material that I think is important to teach you today. </a:t>
            </a:r>
          </a:p>
        </p:txBody>
      </p:sp>
      <p:sp>
        <p:nvSpPr>
          <p:cNvPr id="4" name="Slide Number Placeholder 3"/>
          <p:cNvSpPr>
            <a:spLocks noGrp="1"/>
          </p:cNvSpPr>
          <p:nvPr>
            <p:ph type="sldNum" sz="quarter" idx="5"/>
          </p:nvPr>
        </p:nvSpPr>
        <p:spPr/>
        <p:txBody>
          <a:bodyPr/>
          <a:lstStyle/>
          <a:p>
            <a:fld id="{34822AF9-047B-4339-A707-D9864B3B8377}" type="slidenum">
              <a:rPr lang="en-US" smtClean="0"/>
              <a:t>1</a:t>
            </a:fld>
            <a:endParaRPr lang="en-US"/>
          </a:p>
        </p:txBody>
      </p:sp>
    </p:spTree>
    <p:extLst>
      <p:ext uri="{BB962C8B-B14F-4D97-AF65-F5344CB8AC3E}">
        <p14:creationId xmlns:p14="http://schemas.microsoft.com/office/powerpoint/2010/main" val="50826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1455804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46437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369209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373418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155988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2657057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3205148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322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920121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 I designed today’s lecture to provide an overview of one bacterial group and the traits that promote its fitness, virulence, and pathogenic success in planta.  In the trait section, I would like you to take notes to answer “why does each trait help Ralstonia” </a:t>
            </a:r>
            <a:br>
              <a:rPr lang="en-US" dirty="0"/>
            </a:br>
            <a:br>
              <a:rPr lang="en-US" dirty="0"/>
            </a:br>
            <a:r>
              <a:rPr lang="en-US" dirty="0"/>
              <a:t>If you guys have questions, put them in the chat.  I’ll ask your TA Dani to answer the ones that she can since she’s an expert in a similar bacteria. </a:t>
            </a:r>
          </a:p>
        </p:txBody>
      </p:sp>
      <p:sp>
        <p:nvSpPr>
          <p:cNvPr id="4" name="Slide Number Placeholder 3"/>
          <p:cNvSpPr>
            <a:spLocks noGrp="1"/>
          </p:cNvSpPr>
          <p:nvPr>
            <p:ph type="sldNum" sz="quarter" idx="5"/>
          </p:nvPr>
        </p:nvSpPr>
        <p:spPr/>
        <p:txBody>
          <a:bodyPr/>
          <a:lstStyle/>
          <a:p>
            <a:fld id="{DC46EF97-C79F-4C33-84FC-461B03477611}" type="slidenum">
              <a:rPr lang="en-US" smtClean="0"/>
              <a:t>19</a:t>
            </a:fld>
            <a:endParaRPr lang="en-US"/>
          </a:p>
        </p:txBody>
      </p:sp>
    </p:spTree>
    <p:extLst>
      <p:ext uri="{BB962C8B-B14F-4D97-AF65-F5344CB8AC3E}">
        <p14:creationId xmlns:p14="http://schemas.microsoft.com/office/powerpoint/2010/main" val="249859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like to know the evolutionary neighborhood of microbes.  Ralstonia is a gram-negative beta-proteobacteria rod. It’s a cousin to Burkholderia which is becoming an emerging infectious disease of humans. </a:t>
            </a:r>
          </a:p>
        </p:txBody>
      </p:sp>
      <p:sp>
        <p:nvSpPr>
          <p:cNvPr id="4" name="Slide Number Placeholder 3"/>
          <p:cNvSpPr>
            <a:spLocks noGrp="1"/>
          </p:cNvSpPr>
          <p:nvPr>
            <p:ph type="sldNum" sz="quarter" idx="5"/>
          </p:nvPr>
        </p:nvSpPr>
        <p:spPr/>
        <p:txBody>
          <a:bodyPr/>
          <a:lstStyle/>
          <a:p>
            <a:fld id="{4A397F0A-2B35-4567-A9A1-8CF7F82610A6}" type="slidenum">
              <a:rPr lang="en-US" smtClean="0"/>
              <a:t>2</a:t>
            </a:fld>
            <a:endParaRPr lang="en-US"/>
          </a:p>
        </p:txBody>
      </p:sp>
    </p:spTree>
    <p:extLst>
      <p:ext uri="{BB962C8B-B14F-4D97-AF65-F5344CB8AC3E}">
        <p14:creationId xmlns:p14="http://schemas.microsoft.com/office/powerpoint/2010/main" val="1975035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focusing on Ralstonia </a:t>
            </a:r>
            <a:r>
              <a:rPr lang="en-US" dirty="0" err="1"/>
              <a:t>solancearum</a:t>
            </a:r>
            <a:r>
              <a:rPr lang="en-US" dirty="0"/>
              <a:t>, which causes bacterial wilt disease.  Plant diseases are very linked to environmental conditions for several reasons. One – plants are not warm blooded, so microbes must be able to grow or survive the weather.  Second, plants are stationary in the environment.  So pathogens must be able to survive their environment to transmit between plants. </a:t>
            </a:r>
          </a:p>
          <a:p>
            <a:endParaRPr lang="en-US" dirty="0"/>
          </a:p>
          <a:p>
            <a:r>
              <a:rPr lang="en-US" dirty="0"/>
              <a:t>Ralstonia survives in regions with warm weather and </a:t>
            </a:r>
            <a:r>
              <a:rPr lang="en-US" dirty="0" err="1"/>
              <a:t>yearround</a:t>
            </a:r>
            <a:r>
              <a:rPr lang="en-US" dirty="0"/>
              <a:t> precipitation, where soil moisture is high.  This map shows locations where Ralstonia has been reported in the EPPO database. </a:t>
            </a:r>
          </a:p>
        </p:txBody>
      </p:sp>
      <p:sp>
        <p:nvSpPr>
          <p:cNvPr id="4" name="Slide Number Placeholder 3"/>
          <p:cNvSpPr>
            <a:spLocks noGrp="1"/>
          </p:cNvSpPr>
          <p:nvPr>
            <p:ph type="sldNum" sz="quarter" idx="5"/>
          </p:nvPr>
        </p:nvSpPr>
        <p:spPr/>
        <p:txBody>
          <a:bodyPr/>
          <a:lstStyle/>
          <a:p>
            <a:fld id="{34822AF9-047B-4339-A707-D9864B3B8377}" type="slidenum">
              <a:rPr lang="en-US" smtClean="0"/>
              <a:t>3</a:t>
            </a:fld>
            <a:endParaRPr lang="en-US"/>
          </a:p>
        </p:txBody>
      </p:sp>
    </p:spTree>
    <p:extLst>
      <p:ext uri="{BB962C8B-B14F-4D97-AF65-F5344CB8AC3E}">
        <p14:creationId xmlns:p14="http://schemas.microsoft.com/office/powerpoint/2010/main" val="241916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species complex infects over 200 plant species, including several crops. </a:t>
            </a:r>
          </a:p>
          <a:p>
            <a:r>
              <a:rPr lang="en-US" dirty="0"/>
              <a:t>Tomato is susceptible to most strains.  Tomato and potato are in the Solanaceae family, which is where the “solanacearum” comes from for this species. </a:t>
            </a:r>
          </a:p>
          <a:p>
            <a:endParaRPr lang="en-US" dirty="0"/>
          </a:p>
          <a:p>
            <a:r>
              <a:rPr lang="en-US" dirty="0"/>
              <a:t>Potato is a very important crop around the world because it is one of the more nutritionally complete vegetables, containing essential vitamins and amino acids. Unfortunately, a pandemic strain of Ralstonia is spread through seed potatoes to most potato growing regions.  This potato is actually infected with Ralstonia – the xylem vessels are full of white bacterial goo and the surrounding tissue is browned from rot. </a:t>
            </a:r>
          </a:p>
          <a:p>
            <a:endParaRPr lang="en-US" dirty="0"/>
          </a:p>
          <a:p>
            <a:r>
              <a:rPr lang="en-US" dirty="0"/>
              <a:t>Banana is also an important crop that Ralstonia infects in South America and Indonesia/SE </a:t>
            </a:r>
            <a:r>
              <a:rPr lang="en-US" dirty="0" err="1"/>
              <a:t>asia</a:t>
            </a:r>
            <a:r>
              <a:rPr lang="en-US" dirty="0"/>
              <a:t>, but not in Africa (yet). Cavendish dessert bananas are a cash crop, and many other starchy and dessert bananas are staple foods in tropical areas. </a:t>
            </a:r>
          </a:p>
          <a:p>
            <a:endParaRPr lang="en-US" dirty="0"/>
          </a:p>
        </p:txBody>
      </p:sp>
      <p:sp>
        <p:nvSpPr>
          <p:cNvPr id="4" name="Slide Number Placeholder 3"/>
          <p:cNvSpPr>
            <a:spLocks noGrp="1"/>
          </p:cNvSpPr>
          <p:nvPr>
            <p:ph type="sldNum" sz="quarter" idx="5"/>
          </p:nvPr>
        </p:nvSpPr>
        <p:spPr/>
        <p:txBody>
          <a:bodyPr/>
          <a:lstStyle/>
          <a:p>
            <a:fld id="{34822AF9-047B-4339-A707-D9864B3B8377}" type="slidenum">
              <a:rPr lang="en-US" smtClean="0"/>
              <a:t>4</a:t>
            </a:fld>
            <a:endParaRPr lang="en-US"/>
          </a:p>
        </p:txBody>
      </p:sp>
    </p:spTree>
    <p:extLst>
      <p:ext uri="{BB962C8B-B14F-4D97-AF65-F5344CB8AC3E}">
        <p14:creationId xmlns:p14="http://schemas.microsoft.com/office/powerpoint/2010/main" val="191912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Ralstonia are soil-borne pathogens. They colonize plant roots, then invade the xylem vessels that transport water, leading to a systemic infection. The clog and damage the xylem, which leads to the wilt symptoms. During infection, they shed from roots where irrigation or rain water can wash them to new plants. </a:t>
            </a:r>
          </a:p>
          <a:p>
            <a:endParaRPr lang="en-US" dirty="0"/>
          </a:p>
          <a:p>
            <a:r>
              <a:rPr lang="en-US" dirty="0"/>
              <a:t>Local transmission of Ralstonia is predominantly through the movement of surface water. </a:t>
            </a:r>
          </a:p>
          <a:p>
            <a:endParaRPr lang="en-US" dirty="0"/>
          </a:p>
          <a:p>
            <a:r>
              <a:rPr lang="en-US" dirty="0"/>
              <a:t>Ralstonia does not survive </a:t>
            </a:r>
            <a:r>
              <a:rPr lang="en-US" dirty="0" err="1"/>
              <a:t>dessication</a:t>
            </a:r>
            <a:r>
              <a:rPr lang="en-US" dirty="0"/>
              <a:t> well.  So long distance movement of Ralstonia is mostly due to human activity by movement of latently infected plants. People tend not to move symptomatic plants.  Both potatoes and bananas are propagated clonally, which makes them very susceptible to moving diseases.  </a:t>
            </a:r>
          </a:p>
        </p:txBody>
      </p:sp>
      <p:sp>
        <p:nvSpPr>
          <p:cNvPr id="4" name="Slide Number Placeholder 3"/>
          <p:cNvSpPr>
            <a:spLocks noGrp="1"/>
          </p:cNvSpPr>
          <p:nvPr>
            <p:ph type="sldNum" sz="quarter" idx="5"/>
          </p:nvPr>
        </p:nvSpPr>
        <p:spPr/>
        <p:txBody>
          <a:bodyPr/>
          <a:lstStyle/>
          <a:p>
            <a:fld id="{34822AF9-047B-4339-A707-D9864B3B8377}" type="slidenum">
              <a:rPr lang="en-US" smtClean="0"/>
              <a:t>5</a:t>
            </a:fld>
            <a:endParaRPr lang="en-US"/>
          </a:p>
        </p:txBody>
      </p:sp>
    </p:spTree>
    <p:extLst>
      <p:ext uri="{BB962C8B-B14F-4D97-AF65-F5344CB8AC3E}">
        <p14:creationId xmlns:p14="http://schemas.microsoft.com/office/powerpoint/2010/main" val="96557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Ralstonia are soil-borne pathogens. They colonize plant roots, then invade the xylem vessels that transport water, leading to a systemic infection. The clog and damage the xylem, which leads to the wilt symptoms. During infection, they shed from roots where irrigation or rain water can wash them to new plants. </a:t>
            </a:r>
          </a:p>
          <a:p>
            <a:endParaRPr lang="en-US" dirty="0"/>
          </a:p>
          <a:p>
            <a:r>
              <a:rPr lang="en-US" dirty="0"/>
              <a:t>Local transmission of Ralstonia is predominantly through the movement of surface water. </a:t>
            </a:r>
          </a:p>
          <a:p>
            <a:endParaRPr lang="en-US" dirty="0"/>
          </a:p>
          <a:p>
            <a:r>
              <a:rPr lang="en-US" dirty="0"/>
              <a:t>Ralstonia does not survive </a:t>
            </a:r>
            <a:r>
              <a:rPr lang="en-US" dirty="0" err="1"/>
              <a:t>dessication</a:t>
            </a:r>
            <a:r>
              <a:rPr lang="en-US" dirty="0"/>
              <a:t> well.  So long distance movement of Ralstonia is mostly due to human activity by movement of latently infected plants. People tend not to move symptomatic plants.  Both potatoes and bananas are propagated clonally, which makes them very susceptible to moving diseases.  </a:t>
            </a:r>
          </a:p>
        </p:txBody>
      </p:sp>
      <p:sp>
        <p:nvSpPr>
          <p:cNvPr id="4" name="Slide Number Placeholder 3"/>
          <p:cNvSpPr>
            <a:spLocks noGrp="1"/>
          </p:cNvSpPr>
          <p:nvPr>
            <p:ph type="sldNum" sz="quarter" idx="5"/>
          </p:nvPr>
        </p:nvSpPr>
        <p:spPr/>
        <p:txBody>
          <a:bodyPr/>
          <a:lstStyle/>
          <a:p>
            <a:fld id="{34822AF9-047B-4339-A707-D9864B3B8377}" type="slidenum">
              <a:rPr lang="en-US" smtClean="0"/>
              <a:t>6</a:t>
            </a:fld>
            <a:endParaRPr lang="en-US"/>
          </a:p>
        </p:txBody>
      </p:sp>
    </p:spTree>
    <p:extLst>
      <p:ext uri="{BB962C8B-B14F-4D97-AF65-F5344CB8AC3E}">
        <p14:creationId xmlns:p14="http://schemas.microsoft.com/office/powerpoint/2010/main" val="85158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getting into the meat and potatoes. How does Ralstonia complete it’s life cycle?</a:t>
            </a:r>
          </a:p>
          <a:p>
            <a:endParaRPr lang="en-US" dirty="0"/>
          </a:p>
          <a:p>
            <a:r>
              <a:rPr lang="en-US" dirty="0"/>
              <a:t>First, Ralstonia must find plant roots and invade them.   It uses chemotaxis to sense the chemicals that roots exude, which regulates activity of its flagella so that it swims towards roots with the run and tumble mechanism. </a:t>
            </a:r>
          </a:p>
          <a:p>
            <a:endParaRPr lang="en-US" dirty="0"/>
          </a:p>
        </p:txBody>
      </p:sp>
      <p:sp>
        <p:nvSpPr>
          <p:cNvPr id="4" name="Slide Number Placeholder 3"/>
          <p:cNvSpPr>
            <a:spLocks noGrp="1"/>
          </p:cNvSpPr>
          <p:nvPr>
            <p:ph type="sldNum" sz="quarter" idx="5"/>
          </p:nvPr>
        </p:nvSpPr>
        <p:spPr/>
        <p:txBody>
          <a:bodyPr/>
          <a:lstStyle/>
          <a:p>
            <a:fld id="{34822AF9-047B-4339-A707-D9864B3B8377}" type="slidenum">
              <a:rPr lang="en-US" smtClean="0"/>
              <a:t>7</a:t>
            </a:fld>
            <a:endParaRPr lang="en-US"/>
          </a:p>
        </p:txBody>
      </p:sp>
    </p:spTree>
    <p:extLst>
      <p:ext uri="{BB962C8B-B14F-4D97-AF65-F5344CB8AC3E}">
        <p14:creationId xmlns:p14="http://schemas.microsoft.com/office/powerpoint/2010/main" val="163544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10BF514-1E99-44D2-A265-295111FA9411}"/>
              </a:ext>
            </a:extLst>
          </p:cNvPr>
          <p:cNvSpPr>
            <a:spLocks noGrp="1"/>
          </p:cNvSpPr>
          <p:nvPr>
            <p:ph type="body" idx="1"/>
          </p:nvPr>
        </p:nvSpPr>
        <p:spPr/>
        <p:txBody>
          <a:bodyPr/>
          <a:lstStyle/>
          <a:p>
            <a:r>
              <a:rPr lang="en-US" dirty="0"/>
              <a:t>Roots exude nutrients and other chemicals that have antimicrobial effects. Ralstonia has an enzymatic pathway that allows them to degrade and eat one common class of plant phenolic compounds, hydroxycinnamic acids, which have this structure. During my PhD, I found that this pathway helped Ralstonia colonize roots, but Ralstonia did not need this pathway at later disease stages. </a:t>
            </a:r>
          </a:p>
        </p:txBody>
      </p:sp>
    </p:spTree>
    <p:extLst>
      <p:ext uri="{BB962C8B-B14F-4D97-AF65-F5344CB8AC3E}">
        <p14:creationId xmlns:p14="http://schemas.microsoft.com/office/powerpoint/2010/main" val="201564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6F04E41-F2DD-45A5-8E1B-BD78462F1C73}"/>
              </a:ext>
            </a:extLst>
          </p:cNvPr>
          <p:cNvSpPr>
            <a:spLocks noGrp="1"/>
          </p:cNvSpPr>
          <p:nvPr>
            <p:ph type="body" idx="1"/>
          </p:nvPr>
        </p:nvSpPr>
        <p:spPr/>
        <p:txBody>
          <a:bodyPr/>
          <a:lstStyle/>
          <a:p>
            <a:r>
              <a:rPr lang="en-US" dirty="0"/>
              <a:t>Now we will move into the traits that help Ralstonia in planta. Quorum sensing is one of the most important traits because it allows Ralstonia to shift its behavior from a scavenger/survival state at low cell density to an aggressive pathogen state when in planta. </a:t>
            </a:r>
          </a:p>
        </p:txBody>
      </p:sp>
    </p:spTree>
    <p:extLst>
      <p:ext uri="{BB962C8B-B14F-4D97-AF65-F5344CB8AC3E}">
        <p14:creationId xmlns:p14="http://schemas.microsoft.com/office/powerpoint/2010/main" val="18581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DB79-C474-44C5-876C-578298B14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F3E538-223B-4F82-8AA2-E8DCEBBC5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B94946-858C-4723-A635-A6F5AA9DD2AD}"/>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5" name="Footer Placeholder 4">
            <a:extLst>
              <a:ext uri="{FF2B5EF4-FFF2-40B4-BE49-F238E27FC236}">
                <a16:creationId xmlns:a16="http://schemas.microsoft.com/office/drawing/2014/main" id="{72D5D1C6-066B-4F22-A329-9410F13E7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3F512-C1A2-4976-B5A4-235A656649EC}"/>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140181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39CA-2803-48A3-AE41-C4278C2E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06D01-8599-4A80-BC1A-A6A9F93382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83493-5BF5-40D3-AEB4-850383B8452A}"/>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5" name="Footer Placeholder 4">
            <a:extLst>
              <a:ext uri="{FF2B5EF4-FFF2-40B4-BE49-F238E27FC236}">
                <a16:creationId xmlns:a16="http://schemas.microsoft.com/office/drawing/2014/main" id="{3922F00A-2CF7-4768-BCA2-FE3FFDF09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180B4-0185-4CA1-9303-679EFE5D92C6}"/>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60037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FEC2C3-8542-468D-856A-CC3C442685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2C0F8-148F-44E8-91E7-2046E39C90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FFF13-AA83-48BC-AE79-FCED1B00E32E}"/>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5" name="Footer Placeholder 4">
            <a:extLst>
              <a:ext uri="{FF2B5EF4-FFF2-40B4-BE49-F238E27FC236}">
                <a16:creationId xmlns:a16="http://schemas.microsoft.com/office/drawing/2014/main" id="{85882594-F70A-467A-B555-6603F3B35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70CCB-21AA-4F02-93F5-7BB649EAB8AE}"/>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92910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7AAC-D532-4229-B2EC-775EB8BDC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EB910-729A-44F9-9D5A-015DB20CCD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5E8C9-60B9-483E-82C0-78B2D3EAA6F2}"/>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5" name="Footer Placeholder 4">
            <a:extLst>
              <a:ext uri="{FF2B5EF4-FFF2-40B4-BE49-F238E27FC236}">
                <a16:creationId xmlns:a16="http://schemas.microsoft.com/office/drawing/2014/main" id="{ADFD1E04-D32E-4E58-9B8E-90BD38AFC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2B490-FDBB-4463-A0CA-0058771F6FA0}"/>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42714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10B8-000A-4668-9CBF-018831DC9A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748245-7000-4523-8485-AA8D9D8924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CBF187-ED8B-476A-88DF-AABF7BB362E7}"/>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5" name="Footer Placeholder 4">
            <a:extLst>
              <a:ext uri="{FF2B5EF4-FFF2-40B4-BE49-F238E27FC236}">
                <a16:creationId xmlns:a16="http://schemas.microsoft.com/office/drawing/2014/main" id="{36684988-EF61-4E17-ABA3-B6BA8BB2D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2DB06-765C-4FE5-8711-20AD935A3349}"/>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507593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67A4-3C9C-4B2A-8348-BA086E334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810D4-15FF-49BA-A8E8-0672FF0035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D6441-A51B-487F-9FBD-E4F13A151B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2B0BF-849F-482C-B11F-DC06938B6087}"/>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6" name="Footer Placeholder 5">
            <a:extLst>
              <a:ext uri="{FF2B5EF4-FFF2-40B4-BE49-F238E27FC236}">
                <a16:creationId xmlns:a16="http://schemas.microsoft.com/office/drawing/2014/main" id="{45BC3EDC-5ED2-4F4A-B878-DF3B76A167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8E42E-2C03-4D04-B91B-FFAF70BFFE50}"/>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27626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3D7E-8788-4CB1-9DED-29694645E6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45B46-6EC3-468E-A67B-71F3C95C1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9D22DB-F328-4838-A519-320136DD5A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265C7-37E3-4232-B8DD-866E5F0E5D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D6AD6F-B4A2-4B49-B42E-28815838D5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DFE2A1-CDF5-483C-8E6E-8207962ABA03}"/>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8" name="Footer Placeholder 7">
            <a:extLst>
              <a:ext uri="{FF2B5EF4-FFF2-40B4-BE49-F238E27FC236}">
                <a16:creationId xmlns:a16="http://schemas.microsoft.com/office/drawing/2014/main" id="{18902BCD-C740-4EDE-9C20-849B27AF84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86819C-4D25-41E0-A35B-6204CEDB17EE}"/>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2844810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49DB-B05B-4108-9CF9-CE97C520E1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F3505-D4D2-4074-8120-C9F5222D2C87}"/>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4" name="Footer Placeholder 3">
            <a:extLst>
              <a:ext uri="{FF2B5EF4-FFF2-40B4-BE49-F238E27FC236}">
                <a16:creationId xmlns:a16="http://schemas.microsoft.com/office/drawing/2014/main" id="{E1618203-0892-4071-A8A5-29BC35C184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93D0B6-69E1-4431-8190-CEA6583ADC8C}"/>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155415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80694-A06C-45A9-B7E6-F13F92FB520F}"/>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3" name="Footer Placeholder 2">
            <a:extLst>
              <a:ext uri="{FF2B5EF4-FFF2-40B4-BE49-F238E27FC236}">
                <a16:creationId xmlns:a16="http://schemas.microsoft.com/office/drawing/2014/main" id="{54C225E4-AA1E-47C8-8366-726B71DF0B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87A3C8-6609-4A23-988F-146797AB4D53}"/>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24589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287E-4E69-456C-8C18-43C61F00A1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40308-61F2-4D95-91B0-A46A15DAE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9345-12F9-4D73-A721-C428DC5B7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080989-3F56-4585-BEC3-F4578895F864}"/>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6" name="Footer Placeholder 5">
            <a:extLst>
              <a:ext uri="{FF2B5EF4-FFF2-40B4-BE49-F238E27FC236}">
                <a16:creationId xmlns:a16="http://schemas.microsoft.com/office/drawing/2014/main" id="{C34F54B0-8CF6-4979-AE7B-4059DF653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8D52-7F16-49C4-BB87-0B42968D7110}"/>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98246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5387-2996-44FE-84D0-6CEE6CB4C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D7D75-2310-45E0-BCE1-681FA3D65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7501A7-A4AD-48C7-B0AB-77803A9D4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4B272E-EF5B-4E3C-8BA8-F8D72E621005}"/>
              </a:ext>
            </a:extLst>
          </p:cNvPr>
          <p:cNvSpPr>
            <a:spLocks noGrp="1"/>
          </p:cNvSpPr>
          <p:nvPr>
            <p:ph type="dt" sz="half" idx="10"/>
          </p:nvPr>
        </p:nvSpPr>
        <p:spPr/>
        <p:txBody>
          <a:bodyPr/>
          <a:lstStyle/>
          <a:p>
            <a:fld id="{F9A4932B-08EA-4D9B-970C-BD018AB89274}" type="datetimeFigureOut">
              <a:rPr lang="en-US" smtClean="0"/>
              <a:t>4/6/2022</a:t>
            </a:fld>
            <a:endParaRPr lang="en-US"/>
          </a:p>
        </p:txBody>
      </p:sp>
      <p:sp>
        <p:nvSpPr>
          <p:cNvPr id="6" name="Footer Placeholder 5">
            <a:extLst>
              <a:ext uri="{FF2B5EF4-FFF2-40B4-BE49-F238E27FC236}">
                <a16:creationId xmlns:a16="http://schemas.microsoft.com/office/drawing/2014/main" id="{8637D231-3951-4175-B0A8-FA8E07242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5368D-48FB-488F-B09B-44FEC084AA3F}"/>
              </a:ext>
            </a:extLst>
          </p:cNvPr>
          <p:cNvSpPr>
            <a:spLocks noGrp="1"/>
          </p:cNvSpPr>
          <p:nvPr>
            <p:ph type="sldNum" sz="quarter" idx="12"/>
          </p:nvPr>
        </p:nvSpPr>
        <p:spPr/>
        <p:txBody>
          <a:bodyPr/>
          <a:lstStyle/>
          <a:p>
            <a:fld id="{925DDC4E-9476-4DE8-8DBF-AC7C6FA0CF3F}" type="slidenum">
              <a:rPr lang="en-US" smtClean="0"/>
              <a:t>‹#›</a:t>
            </a:fld>
            <a:endParaRPr lang="en-US"/>
          </a:p>
        </p:txBody>
      </p:sp>
    </p:spTree>
    <p:extLst>
      <p:ext uri="{BB962C8B-B14F-4D97-AF65-F5344CB8AC3E}">
        <p14:creationId xmlns:p14="http://schemas.microsoft.com/office/powerpoint/2010/main" val="323004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F6A5F-E7AE-4181-B835-CEA4122119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457C0A-DD43-48B0-B84D-5BD244A52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A4A4F-5D95-4118-932C-B3A4596A5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4932B-08EA-4D9B-970C-BD018AB89274}" type="datetimeFigureOut">
              <a:rPr lang="en-US" smtClean="0"/>
              <a:t>4/6/2022</a:t>
            </a:fld>
            <a:endParaRPr lang="en-US"/>
          </a:p>
        </p:txBody>
      </p:sp>
      <p:sp>
        <p:nvSpPr>
          <p:cNvPr id="5" name="Footer Placeholder 4">
            <a:extLst>
              <a:ext uri="{FF2B5EF4-FFF2-40B4-BE49-F238E27FC236}">
                <a16:creationId xmlns:a16="http://schemas.microsoft.com/office/drawing/2014/main" id="{A2BA5D5E-AC47-4916-A374-BCD2A8FC1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582A24-25B9-4DA5-A5A8-224829293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DDC4E-9476-4DE8-8DBF-AC7C6FA0CF3F}" type="slidenum">
              <a:rPr lang="en-US" smtClean="0"/>
              <a:t>‹#›</a:t>
            </a:fld>
            <a:endParaRPr lang="en-US"/>
          </a:p>
        </p:txBody>
      </p:sp>
    </p:spTree>
    <p:extLst>
      <p:ext uri="{BB962C8B-B14F-4D97-AF65-F5344CB8AC3E}">
        <p14:creationId xmlns:p14="http://schemas.microsoft.com/office/powerpoint/2010/main" val="786249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33.png"/><Relationship Id="rId18" Type="http://schemas.openxmlformats.org/officeDocument/2006/relationships/customXml" Target="../ink/ink7.xml"/><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customXml" Target="../ink/ink4.xml"/><Relationship Id="rId17"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image" Target="../media/image32.png"/><Relationship Id="rId5" Type="http://schemas.microsoft.com/office/2007/relationships/hdphoto" Target="../media/hdphoto6.wdp"/><Relationship Id="rId15" Type="http://schemas.openxmlformats.org/officeDocument/2006/relationships/image" Target="../media/image34.png"/><Relationship Id="rId10" Type="http://schemas.openxmlformats.org/officeDocument/2006/relationships/customXml" Target="../ink/ink3.xml"/><Relationship Id="rId19"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customXml" Target="../ink/ink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43.png"/><Relationship Id="rId18" Type="http://schemas.openxmlformats.org/officeDocument/2006/relationships/customXml" Target="../ink/ink14.xml"/><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customXml" Target="../ink/ink11.xml"/><Relationship Id="rId17" Type="http://schemas.openxmlformats.org/officeDocument/2006/relationships/image" Target="../media/image45.png"/><Relationship Id="rId2" Type="http://schemas.openxmlformats.org/officeDocument/2006/relationships/notesSlide" Target="../notesSlides/notesSlide13.xml"/><Relationship Id="rId16" Type="http://schemas.openxmlformats.org/officeDocument/2006/relationships/customXml" Target="../ink/ink13.xml"/><Relationship Id="rId1" Type="http://schemas.openxmlformats.org/officeDocument/2006/relationships/slideLayout" Target="../slideLayouts/slideLayout7.xml"/><Relationship Id="rId6" Type="http://schemas.openxmlformats.org/officeDocument/2006/relationships/customXml" Target="../ink/ink8.xml"/><Relationship Id="rId11" Type="http://schemas.openxmlformats.org/officeDocument/2006/relationships/image" Target="../media/image42.png"/><Relationship Id="rId5" Type="http://schemas.microsoft.com/office/2007/relationships/hdphoto" Target="../media/hdphoto8.wdp"/><Relationship Id="rId15" Type="http://schemas.openxmlformats.org/officeDocument/2006/relationships/image" Target="../media/image44.png"/><Relationship Id="rId10" Type="http://schemas.openxmlformats.org/officeDocument/2006/relationships/customXml" Target="../ink/ink10.xml"/><Relationship Id="rId19"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customXml" Target="../ink/ink1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microsoft.com/office/2007/relationships/hdphoto" Target="../media/hdphoto7.wdp"/><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customXml" Target="../ink/ink18.xml"/><Relationship Id="rId18" Type="http://schemas.openxmlformats.org/officeDocument/2006/relationships/image" Target="../media/image59.png"/><Relationship Id="rId26" Type="http://schemas.openxmlformats.org/officeDocument/2006/relationships/image" Target="../media/image63.png"/><Relationship Id="rId3" Type="http://schemas.openxmlformats.org/officeDocument/2006/relationships/image" Target="../media/image10.png"/><Relationship Id="rId21" Type="http://schemas.openxmlformats.org/officeDocument/2006/relationships/customXml" Target="../ink/ink22.xml"/><Relationship Id="rId7" Type="http://schemas.openxmlformats.org/officeDocument/2006/relationships/customXml" Target="../ink/ink15.xml"/><Relationship Id="rId12" Type="http://schemas.openxmlformats.org/officeDocument/2006/relationships/image" Target="../media/image56.png"/><Relationship Id="rId17" Type="http://schemas.openxmlformats.org/officeDocument/2006/relationships/customXml" Target="../ink/ink20.xml"/><Relationship Id="rId25" Type="http://schemas.openxmlformats.org/officeDocument/2006/relationships/customXml" Target="../ink/ink24.xml"/><Relationship Id="rId2" Type="http://schemas.openxmlformats.org/officeDocument/2006/relationships/notesSlide" Target="../notesSlides/notesSlide18.xml"/><Relationship Id="rId16" Type="http://schemas.openxmlformats.org/officeDocument/2006/relationships/image" Target="../media/image58.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customXml" Target="../ink/ink17.xml"/><Relationship Id="rId24" Type="http://schemas.openxmlformats.org/officeDocument/2006/relationships/image" Target="../media/image62.png"/><Relationship Id="rId5" Type="http://schemas.microsoft.com/office/2007/relationships/hdphoto" Target="../media/hdphoto9.wdp"/><Relationship Id="rId15" Type="http://schemas.openxmlformats.org/officeDocument/2006/relationships/customXml" Target="../ink/ink19.xml"/><Relationship Id="rId23" Type="http://schemas.openxmlformats.org/officeDocument/2006/relationships/customXml" Target="../ink/ink23.xml"/><Relationship Id="rId10" Type="http://schemas.openxmlformats.org/officeDocument/2006/relationships/image" Target="../media/image55.png"/><Relationship Id="rId19" Type="http://schemas.openxmlformats.org/officeDocument/2006/relationships/customXml" Target="../ink/ink21.xml"/><Relationship Id="rId4" Type="http://schemas.openxmlformats.org/officeDocument/2006/relationships/image" Target="../media/image52.png"/><Relationship Id="rId9" Type="http://schemas.openxmlformats.org/officeDocument/2006/relationships/customXml" Target="../ink/ink16.xml"/><Relationship Id="rId14" Type="http://schemas.openxmlformats.org/officeDocument/2006/relationships/image" Target="../media/image57.png"/><Relationship Id="rId22"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3.wdp"/><Relationship Id="rId10" Type="http://schemas.openxmlformats.org/officeDocument/2006/relationships/image" Target="../media/image15.jpeg"/><Relationship Id="rId4" Type="http://schemas.openxmlformats.org/officeDocument/2006/relationships/image" Target="../media/image12.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emf"/><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image" Target="../media/image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emf"/><Relationship Id="rId5" Type="http://schemas.openxmlformats.org/officeDocument/2006/relationships/image" Target="../media/image6.png"/><Relationship Id="rId10" Type="http://schemas.openxmlformats.org/officeDocument/2006/relationships/image" Target="../media/image19.svg"/><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4778A-8E25-41EB-8126-73BC4C548866}"/>
              </a:ext>
            </a:extLst>
          </p:cNvPr>
          <p:cNvSpPr>
            <a:spLocks noGrp="1"/>
          </p:cNvSpPr>
          <p:nvPr>
            <p:ph type="ctrTitle"/>
          </p:nvPr>
        </p:nvSpPr>
        <p:spPr>
          <a:xfrm>
            <a:off x="0" y="366627"/>
            <a:ext cx="12192000" cy="1333042"/>
          </a:xfrm>
        </p:spPr>
        <p:txBody>
          <a:bodyPr anchor="t">
            <a:noAutofit/>
          </a:bodyPr>
          <a:lstStyle/>
          <a:p>
            <a:r>
              <a:rPr lang="en-US" sz="4400" i="1" dirty="0">
                <a:latin typeface="Avenir Next LT Pro" panose="020B0504020202020204" pitchFamily="34" charset="0"/>
              </a:rPr>
              <a:t>Ralstonia solanacearum</a:t>
            </a:r>
            <a:r>
              <a:rPr lang="en-US" sz="4400" dirty="0">
                <a:latin typeface="Avenir Next LT Pro" panose="020B0504020202020204" pitchFamily="34" charset="0"/>
              </a:rPr>
              <a:t> species complex</a:t>
            </a:r>
            <a:br>
              <a:rPr lang="en-US" dirty="0">
                <a:latin typeface="Avenir Next LT Pro" panose="020B0504020202020204" pitchFamily="34" charset="0"/>
              </a:rPr>
            </a:br>
            <a:br>
              <a:rPr lang="en-US" sz="2400" dirty="0">
                <a:latin typeface="Avenir Next LT Pro" panose="020B0504020202020204" pitchFamily="34" charset="0"/>
              </a:rPr>
            </a:br>
            <a:endParaRPr lang="en-US" dirty="0">
              <a:latin typeface="Avenir Next LT Pro" panose="020B0504020202020204" pitchFamily="34" charset="0"/>
            </a:endParaRPr>
          </a:p>
        </p:txBody>
      </p:sp>
      <p:pic>
        <p:nvPicPr>
          <p:cNvPr id="9" name="BW - Bacterial wilt by Jon Jacobs - slowed by 50x, watermark can be cropped out in ppt">
            <a:hlinkClick r:id="" action="ppaction://media"/>
            <a:extLst>
              <a:ext uri="{FF2B5EF4-FFF2-40B4-BE49-F238E27FC236}">
                <a16:creationId xmlns:a16="http://schemas.microsoft.com/office/drawing/2014/main" id="{22F6EFCB-688D-43B4-A22F-69E71B4E15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451" r="8932" b="2084"/>
          <a:stretch/>
        </p:blipFill>
        <p:spPr>
          <a:xfrm>
            <a:off x="4068299" y="1699671"/>
            <a:ext cx="7495953" cy="4997302"/>
          </a:xfrm>
          <a:prstGeom prst="rect">
            <a:avLst/>
          </a:prstGeom>
        </p:spPr>
      </p:pic>
      <p:sp>
        <p:nvSpPr>
          <p:cNvPr id="10" name="TextBox 9">
            <a:extLst>
              <a:ext uri="{FF2B5EF4-FFF2-40B4-BE49-F238E27FC236}">
                <a16:creationId xmlns:a16="http://schemas.microsoft.com/office/drawing/2014/main" id="{E70016B5-F1E4-48E1-B7C7-32CE2B2BFD42}"/>
              </a:ext>
            </a:extLst>
          </p:cNvPr>
          <p:cNvSpPr txBox="1"/>
          <p:nvPr/>
        </p:nvSpPr>
        <p:spPr>
          <a:xfrm>
            <a:off x="4755708" y="1699671"/>
            <a:ext cx="2881494" cy="830997"/>
          </a:xfrm>
          <a:prstGeom prst="rect">
            <a:avLst/>
          </a:prstGeom>
          <a:noFill/>
        </p:spPr>
        <p:txBody>
          <a:bodyPr wrap="none" rtlCol="0">
            <a:spAutoFit/>
          </a:bodyPr>
          <a:lstStyle/>
          <a:p>
            <a:r>
              <a:rPr lang="en-US" sz="4800" b="1" dirty="0">
                <a:solidFill>
                  <a:schemeClr val="accent2">
                    <a:lumMod val="75000"/>
                  </a:schemeClr>
                </a:solidFill>
              </a:rPr>
              <a:t>+</a:t>
            </a:r>
            <a:r>
              <a:rPr lang="en-US" sz="4800" b="1" i="1" dirty="0">
                <a:solidFill>
                  <a:schemeClr val="accent2">
                    <a:lumMod val="75000"/>
                  </a:schemeClr>
                </a:solidFill>
              </a:rPr>
              <a:t>Ralstonia</a:t>
            </a:r>
          </a:p>
        </p:txBody>
      </p:sp>
      <p:sp>
        <p:nvSpPr>
          <p:cNvPr id="11" name="Lightning Bolt 10">
            <a:extLst>
              <a:ext uri="{FF2B5EF4-FFF2-40B4-BE49-F238E27FC236}">
                <a16:creationId xmlns:a16="http://schemas.microsoft.com/office/drawing/2014/main" id="{35ECB120-8DDB-41F9-A510-11D1F2FA10D9}"/>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ghtning Bolt 11">
            <a:extLst>
              <a:ext uri="{FF2B5EF4-FFF2-40B4-BE49-F238E27FC236}">
                <a16:creationId xmlns:a16="http://schemas.microsoft.com/office/drawing/2014/main" id="{A206384E-E5CC-424E-AF0F-93BEC7EB243C}"/>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51E5AE-7FB1-487B-B311-70E7D600CF34}"/>
              </a:ext>
            </a:extLst>
          </p:cNvPr>
          <p:cNvSpPr txBox="1"/>
          <p:nvPr/>
        </p:nvSpPr>
        <p:spPr>
          <a:xfrm>
            <a:off x="8502078" y="1699670"/>
            <a:ext cx="2300758" cy="830997"/>
          </a:xfrm>
          <a:prstGeom prst="rect">
            <a:avLst/>
          </a:prstGeom>
          <a:noFill/>
        </p:spPr>
        <p:txBody>
          <a:bodyPr wrap="none" rtlCol="0">
            <a:spAutoFit/>
          </a:bodyPr>
          <a:lstStyle/>
          <a:p>
            <a:r>
              <a:rPr lang="en-US" sz="4800" b="1" dirty="0">
                <a:solidFill>
                  <a:schemeClr val="bg2">
                    <a:lumMod val="50000"/>
                  </a:schemeClr>
                </a:solidFill>
              </a:rPr>
              <a:t>Healthy </a:t>
            </a:r>
          </a:p>
        </p:txBody>
      </p:sp>
      <p:sp>
        <p:nvSpPr>
          <p:cNvPr id="13" name="Rectangle 12">
            <a:extLst>
              <a:ext uri="{FF2B5EF4-FFF2-40B4-BE49-F238E27FC236}">
                <a16:creationId xmlns:a16="http://schemas.microsoft.com/office/drawing/2014/main" id="{9DA579D0-F88B-4126-8EE8-B06E5438C954}"/>
              </a:ext>
            </a:extLst>
          </p:cNvPr>
          <p:cNvSpPr/>
          <p:nvPr/>
        </p:nvSpPr>
        <p:spPr>
          <a:xfrm>
            <a:off x="0" y="6211669"/>
            <a:ext cx="3459858" cy="646331"/>
          </a:xfrm>
          <a:prstGeom prst="rect">
            <a:avLst/>
          </a:prstGeom>
        </p:spPr>
        <p:txBody>
          <a:bodyPr wrap="none">
            <a:spAutoFit/>
          </a:bodyPr>
          <a:lstStyle/>
          <a:p>
            <a:r>
              <a:rPr lang="en-US" dirty="0"/>
              <a:t>Time Lapse by Dr. Jon Jacobs (OSU)</a:t>
            </a:r>
            <a:br>
              <a:rPr lang="en-US" dirty="0"/>
            </a:br>
            <a:r>
              <a:rPr lang="en-US" dirty="0"/>
              <a:t>https://vimeo.com/74855449</a:t>
            </a:r>
          </a:p>
        </p:txBody>
      </p:sp>
      <p:sp>
        <p:nvSpPr>
          <p:cNvPr id="14" name="TextBox 13">
            <a:extLst>
              <a:ext uri="{FF2B5EF4-FFF2-40B4-BE49-F238E27FC236}">
                <a16:creationId xmlns:a16="http://schemas.microsoft.com/office/drawing/2014/main" id="{4FA29E2A-3247-41A9-AEB6-979197165D48}"/>
              </a:ext>
            </a:extLst>
          </p:cNvPr>
          <p:cNvSpPr txBox="1"/>
          <p:nvPr/>
        </p:nvSpPr>
        <p:spPr>
          <a:xfrm>
            <a:off x="274861" y="1597446"/>
            <a:ext cx="3459858" cy="1754326"/>
          </a:xfrm>
          <a:prstGeom prst="rect">
            <a:avLst/>
          </a:prstGeom>
          <a:solidFill>
            <a:schemeClr val="accent1">
              <a:lumMod val="20000"/>
              <a:lumOff val="80000"/>
            </a:schemeClr>
          </a:solidFill>
        </p:spPr>
        <p:txBody>
          <a:bodyPr wrap="square" rtlCol="0">
            <a:spAutoFit/>
          </a:bodyPr>
          <a:lstStyle/>
          <a:p>
            <a:r>
              <a:rPr lang="en-US" b="1" dirty="0"/>
              <a:t>While we wait for class to start, reflect on this video.  </a:t>
            </a:r>
          </a:p>
          <a:p>
            <a:pPr marL="285750" indent="-285750">
              <a:buFont typeface="Arial" panose="020B0604020202020204" pitchFamily="34" charset="0"/>
              <a:buChar char="•"/>
            </a:pPr>
            <a:r>
              <a:rPr lang="en-US" dirty="0"/>
              <a:t>What symptoms occur during </a:t>
            </a:r>
            <a:r>
              <a:rPr lang="en-US" dirty="0" err="1"/>
              <a:t>Ralstonia</a:t>
            </a:r>
            <a:r>
              <a:rPr lang="en-US" dirty="0"/>
              <a:t> infection?</a:t>
            </a:r>
          </a:p>
          <a:p>
            <a:pPr marL="285750" indent="-285750">
              <a:buFont typeface="Arial" panose="020B0604020202020204" pitchFamily="34" charset="0"/>
              <a:buChar char="•"/>
            </a:pPr>
            <a:r>
              <a:rPr lang="en-US" dirty="0"/>
              <a:t>Why do you think those symptoms occur?</a:t>
            </a:r>
          </a:p>
        </p:txBody>
      </p:sp>
    </p:spTree>
    <p:extLst>
      <p:ext uri="{BB962C8B-B14F-4D97-AF65-F5344CB8AC3E}">
        <p14:creationId xmlns:p14="http://schemas.microsoft.com/office/powerpoint/2010/main" val="256005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1614963611"/>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pic>
        <p:nvPicPr>
          <p:cNvPr id="100" name="Content Placeholder 4" descr="A picture containing background pattern&#10;&#10;Description automatically generated">
            <a:extLst>
              <a:ext uri="{FF2B5EF4-FFF2-40B4-BE49-F238E27FC236}">
                <a16:creationId xmlns:a16="http://schemas.microsoft.com/office/drawing/2014/main" id="{711081EC-B059-4D14-911E-036FF2EC1A7D}"/>
              </a:ext>
            </a:extLst>
          </p:cNvPr>
          <p:cNvPicPr>
            <a:picLocks noChangeAspect="1"/>
          </p:cNvPicPr>
          <p:nvPr/>
        </p:nvPicPr>
        <p:blipFill rotWithShape="1">
          <a:blip r:embed="rId3">
            <a:extLst>
              <a:ext uri="{28A0092B-C50C-407E-A947-70E740481C1C}">
                <a14:useLocalDpi xmlns:a14="http://schemas.microsoft.com/office/drawing/2010/main" val="0"/>
              </a:ext>
            </a:extLst>
          </a:blip>
          <a:srcRect l="84081" t="38022" r="1444" b="42890"/>
          <a:stretch/>
        </p:blipFill>
        <p:spPr>
          <a:xfrm>
            <a:off x="8992283" y="2113174"/>
            <a:ext cx="2714831" cy="2765577"/>
          </a:xfrm>
          <a:prstGeom prst="rect">
            <a:avLst/>
          </a:prstGeom>
        </p:spPr>
      </p:pic>
      <p:grpSp>
        <p:nvGrpSpPr>
          <p:cNvPr id="103" name="Group 102">
            <a:extLst>
              <a:ext uri="{FF2B5EF4-FFF2-40B4-BE49-F238E27FC236}">
                <a16:creationId xmlns:a16="http://schemas.microsoft.com/office/drawing/2014/main" id="{C1F26131-0395-4BF3-8C67-E839593ADA5C}"/>
              </a:ext>
            </a:extLst>
          </p:cNvPr>
          <p:cNvGrpSpPr/>
          <p:nvPr/>
        </p:nvGrpSpPr>
        <p:grpSpPr>
          <a:xfrm>
            <a:off x="120360" y="2704919"/>
            <a:ext cx="3012263" cy="2428942"/>
            <a:chOff x="2821393" y="2755671"/>
            <a:chExt cx="4185462" cy="3374953"/>
          </a:xfrm>
        </p:grpSpPr>
        <p:pic>
          <p:nvPicPr>
            <p:cNvPr id="104" name="Picture 2" descr="Vascular Tissue (Plant): Definition, Function, Types | Biology Dictionary">
              <a:extLst>
                <a:ext uri="{FF2B5EF4-FFF2-40B4-BE49-F238E27FC236}">
                  <a16:creationId xmlns:a16="http://schemas.microsoft.com/office/drawing/2014/main" id="{62BBDA39-946D-4FFB-BE83-6137F2BC91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25" r="57048" b="11774"/>
            <a:stretch/>
          </p:blipFill>
          <p:spPr bwMode="auto">
            <a:xfrm>
              <a:off x="2821394" y="2755671"/>
              <a:ext cx="3272985" cy="2926897"/>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455CD0CE-DE13-44EA-A58B-B643E36DA3AB}"/>
                </a:ext>
              </a:extLst>
            </p:cNvPr>
            <p:cNvSpPr/>
            <p:nvPr/>
          </p:nvSpPr>
          <p:spPr>
            <a:xfrm>
              <a:off x="5877828" y="2892056"/>
              <a:ext cx="1118395"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D1F9E34-8102-43BC-B94C-AC7AD6285220}"/>
                </a:ext>
              </a:extLst>
            </p:cNvPr>
            <p:cNvSpPr/>
            <p:nvPr/>
          </p:nvSpPr>
          <p:spPr>
            <a:xfrm>
              <a:off x="5888460" y="5374225"/>
              <a:ext cx="1118395"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C022BBC8-2F7C-4D12-A92A-5A033071C0A3}"/>
                </a:ext>
              </a:extLst>
            </p:cNvPr>
            <p:cNvSpPr/>
            <p:nvPr/>
          </p:nvSpPr>
          <p:spPr>
            <a:xfrm>
              <a:off x="2821393" y="5822280"/>
              <a:ext cx="1118395"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4" descr="A network model links wood anatomy to xylem tissue hydraulic behaviour and  vulnerability to cavitation - Mrad - 2018 - Plant, Cell &amp;amp;amp; Environment -  Wiley Online Library">
            <a:extLst>
              <a:ext uri="{FF2B5EF4-FFF2-40B4-BE49-F238E27FC236}">
                <a16:creationId xmlns:a16="http://schemas.microsoft.com/office/drawing/2014/main" id="{0CB46226-3C1B-40BF-9E43-17A189F25A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88" t="6958" b="58942"/>
          <a:stretch/>
        </p:blipFill>
        <p:spPr bwMode="auto">
          <a:xfrm>
            <a:off x="3791559" y="3446386"/>
            <a:ext cx="2355555" cy="233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04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1591958760"/>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pic>
        <p:nvPicPr>
          <p:cNvPr id="25" name="Picture 24">
            <a:extLst>
              <a:ext uri="{FF2B5EF4-FFF2-40B4-BE49-F238E27FC236}">
                <a16:creationId xmlns:a16="http://schemas.microsoft.com/office/drawing/2014/main" id="{9CC0E16C-678F-4615-B635-9C3317FC048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17895" t="30544" r="60359" b="29167"/>
          <a:stretch/>
        </p:blipFill>
        <p:spPr>
          <a:xfrm>
            <a:off x="1181019" y="2587320"/>
            <a:ext cx="3968497" cy="4133721"/>
          </a:xfrm>
          <a:prstGeom prst="rect">
            <a:avLst/>
          </a:prstGeom>
        </p:spPr>
      </p:pic>
      <p:sp>
        <p:nvSpPr>
          <p:cNvPr id="7" name="Rectangle 6">
            <a:extLst>
              <a:ext uri="{FF2B5EF4-FFF2-40B4-BE49-F238E27FC236}">
                <a16:creationId xmlns:a16="http://schemas.microsoft.com/office/drawing/2014/main" id="{0022871C-DB62-4463-B085-C27EBEAAC326}"/>
              </a:ext>
            </a:extLst>
          </p:cNvPr>
          <p:cNvSpPr/>
          <p:nvPr/>
        </p:nvSpPr>
        <p:spPr>
          <a:xfrm>
            <a:off x="2935705" y="2466808"/>
            <a:ext cx="1263316" cy="685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11AFA8-83C5-4DC8-B95E-E062BE9C44CA}"/>
              </a:ext>
            </a:extLst>
          </p:cNvPr>
          <p:cNvSpPr/>
          <p:nvPr/>
        </p:nvSpPr>
        <p:spPr>
          <a:xfrm>
            <a:off x="3567362" y="4327390"/>
            <a:ext cx="1582153" cy="918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A9BCF3-479A-4D30-9631-2D3AA3461A41}"/>
              </a:ext>
            </a:extLst>
          </p:cNvPr>
          <p:cNvSpPr/>
          <p:nvPr/>
        </p:nvSpPr>
        <p:spPr>
          <a:xfrm>
            <a:off x="662094" y="4211076"/>
            <a:ext cx="1582153" cy="28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7C9970C-70FA-4B7F-BA5C-7A3C0603D5EC}"/>
                  </a:ext>
                </a:extLst>
              </p14:cNvPr>
              <p14:cNvContentPartPr/>
              <p14:nvPr/>
            </p14:nvContentPartPr>
            <p14:xfrm>
              <a:off x="3427844" y="3680848"/>
              <a:ext cx="751320" cy="385920"/>
            </p14:xfrm>
          </p:contentPart>
        </mc:Choice>
        <mc:Fallback xmlns="">
          <p:pic>
            <p:nvPicPr>
              <p:cNvPr id="10" name="Ink 9">
                <a:extLst>
                  <a:ext uri="{FF2B5EF4-FFF2-40B4-BE49-F238E27FC236}">
                    <a16:creationId xmlns:a16="http://schemas.microsoft.com/office/drawing/2014/main" id="{77C9970C-70FA-4B7F-BA5C-7A3C0603D5EC}"/>
                  </a:ext>
                </a:extLst>
              </p:cNvPr>
              <p:cNvPicPr/>
              <p:nvPr/>
            </p:nvPicPr>
            <p:blipFill>
              <a:blip r:embed="rId7"/>
              <a:stretch>
                <a:fillRect/>
              </a:stretch>
            </p:blipFill>
            <p:spPr>
              <a:xfrm>
                <a:off x="3338204" y="3500848"/>
                <a:ext cx="930960" cy="745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4FB27B2A-55D6-443D-A533-E747752532E5}"/>
                  </a:ext>
                </a:extLst>
              </p14:cNvPr>
              <p14:cNvContentPartPr/>
              <p14:nvPr/>
            </p14:nvContentPartPr>
            <p14:xfrm>
              <a:off x="1536044" y="3680848"/>
              <a:ext cx="761760" cy="400320"/>
            </p14:xfrm>
          </p:contentPart>
        </mc:Choice>
        <mc:Fallback xmlns="">
          <p:pic>
            <p:nvPicPr>
              <p:cNvPr id="11" name="Ink 10">
                <a:extLst>
                  <a:ext uri="{FF2B5EF4-FFF2-40B4-BE49-F238E27FC236}">
                    <a16:creationId xmlns:a16="http://schemas.microsoft.com/office/drawing/2014/main" id="{4FB27B2A-55D6-443D-A533-E747752532E5}"/>
                  </a:ext>
                </a:extLst>
              </p:cNvPr>
              <p:cNvPicPr/>
              <p:nvPr/>
            </p:nvPicPr>
            <p:blipFill>
              <a:blip r:embed="rId9"/>
              <a:stretch>
                <a:fillRect/>
              </a:stretch>
            </p:blipFill>
            <p:spPr>
              <a:xfrm>
                <a:off x="1446404" y="3500848"/>
                <a:ext cx="941400" cy="759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6461BCCE-7012-49B0-8BDD-D2735260F59A}"/>
                  </a:ext>
                </a:extLst>
              </p14:cNvPr>
              <p14:cNvContentPartPr/>
              <p14:nvPr/>
            </p14:nvContentPartPr>
            <p14:xfrm>
              <a:off x="1455044" y="5554288"/>
              <a:ext cx="914760" cy="365400"/>
            </p14:xfrm>
          </p:contentPart>
        </mc:Choice>
        <mc:Fallback xmlns="">
          <p:pic>
            <p:nvPicPr>
              <p:cNvPr id="12" name="Ink 11">
                <a:extLst>
                  <a:ext uri="{FF2B5EF4-FFF2-40B4-BE49-F238E27FC236}">
                    <a16:creationId xmlns:a16="http://schemas.microsoft.com/office/drawing/2014/main" id="{6461BCCE-7012-49B0-8BDD-D2735260F59A}"/>
                  </a:ext>
                </a:extLst>
              </p:cNvPr>
              <p:cNvPicPr/>
              <p:nvPr/>
            </p:nvPicPr>
            <p:blipFill>
              <a:blip r:embed="rId11"/>
              <a:stretch>
                <a:fillRect/>
              </a:stretch>
            </p:blipFill>
            <p:spPr>
              <a:xfrm>
                <a:off x="1365404" y="5374648"/>
                <a:ext cx="1094400" cy="725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C17FFE9C-B8A0-48CF-8F98-754AC50307E0}"/>
                  </a:ext>
                </a:extLst>
              </p14:cNvPr>
              <p14:cNvContentPartPr/>
              <p14:nvPr/>
            </p14:nvContentPartPr>
            <p14:xfrm>
              <a:off x="3324884" y="5545288"/>
              <a:ext cx="849960" cy="374400"/>
            </p14:xfrm>
          </p:contentPart>
        </mc:Choice>
        <mc:Fallback xmlns="">
          <p:pic>
            <p:nvPicPr>
              <p:cNvPr id="13" name="Ink 12">
                <a:extLst>
                  <a:ext uri="{FF2B5EF4-FFF2-40B4-BE49-F238E27FC236}">
                    <a16:creationId xmlns:a16="http://schemas.microsoft.com/office/drawing/2014/main" id="{C17FFE9C-B8A0-48CF-8F98-754AC50307E0}"/>
                  </a:ext>
                </a:extLst>
              </p:cNvPr>
              <p:cNvPicPr/>
              <p:nvPr/>
            </p:nvPicPr>
            <p:blipFill>
              <a:blip r:embed="rId13"/>
              <a:stretch>
                <a:fillRect/>
              </a:stretch>
            </p:blipFill>
            <p:spPr>
              <a:xfrm>
                <a:off x="3235244" y="5365648"/>
                <a:ext cx="1029600" cy="734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8D7EC302-46A4-4114-80D7-8DC816FBCA27}"/>
                  </a:ext>
                </a:extLst>
              </p14:cNvPr>
              <p14:cNvContentPartPr/>
              <p14:nvPr/>
            </p14:nvContentPartPr>
            <p14:xfrm>
              <a:off x="1732244" y="4682728"/>
              <a:ext cx="393840" cy="300960"/>
            </p14:xfrm>
          </p:contentPart>
        </mc:Choice>
        <mc:Fallback xmlns="">
          <p:pic>
            <p:nvPicPr>
              <p:cNvPr id="34" name="Ink 33">
                <a:extLst>
                  <a:ext uri="{FF2B5EF4-FFF2-40B4-BE49-F238E27FC236}">
                    <a16:creationId xmlns:a16="http://schemas.microsoft.com/office/drawing/2014/main" id="{8D7EC302-46A4-4114-80D7-8DC816FBCA27}"/>
                  </a:ext>
                </a:extLst>
              </p:cNvPr>
              <p:cNvPicPr/>
              <p:nvPr/>
            </p:nvPicPr>
            <p:blipFill>
              <a:blip r:embed="rId15"/>
              <a:stretch>
                <a:fillRect/>
              </a:stretch>
            </p:blipFill>
            <p:spPr>
              <a:xfrm>
                <a:off x="1642244" y="4503088"/>
                <a:ext cx="573480" cy="660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1F14F725-9229-49EB-B272-370C81CB2A6B}"/>
                  </a:ext>
                </a:extLst>
              </p14:cNvPr>
              <p14:cNvContentPartPr/>
              <p14:nvPr/>
            </p14:nvContentPartPr>
            <p14:xfrm>
              <a:off x="2080364" y="2742688"/>
              <a:ext cx="301680" cy="300240"/>
            </p14:xfrm>
          </p:contentPart>
        </mc:Choice>
        <mc:Fallback xmlns="">
          <p:pic>
            <p:nvPicPr>
              <p:cNvPr id="35" name="Ink 34">
                <a:extLst>
                  <a:ext uri="{FF2B5EF4-FFF2-40B4-BE49-F238E27FC236}">
                    <a16:creationId xmlns:a16="http://schemas.microsoft.com/office/drawing/2014/main" id="{1F14F725-9229-49EB-B272-370C81CB2A6B}"/>
                  </a:ext>
                </a:extLst>
              </p:cNvPr>
              <p:cNvPicPr/>
              <p:nvPr/>
            </p:nvPicPr>
            <p:blipFill>
              <a:blip r:embed="rId17"/>
              <a:stretch>
                <a:fillRect/>
              </a:stretch>
            </p:blipFill>
            <p:spPr>
              <a:xfrm>
                <a:off x="1990364" y="2563048"/>
                <a:ext cx="481320" cy="65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k 35">
                <a:extLst>
                  <a:ext uri="{FF2B5EF4-FFF2-40B4-BE49-F238E27FC236}">
                    <a16:creationId xmlns:a16="http://schemas.microsoft.com/office/drawing/2014/main" id="{F9A3FBC4-5759-4E7C-A2B3-E94699EF2353}"/>
                  </a:ext>
                </a:extLst>
              </p14:cNvPr>
              <p14:cNvContentPartPr/>
              <p14:nvPr/>
            </p14:nvContentPartPr>
            <p14:xfrm>
              <a:off x="2363324" y="3512728"/>
              <a:ext cx="1023480" cy="2898360"/>
            </p14:xfrm>
          </p:contentPart>
        </mc:Choice>
        <mc:Fallback xmlns="">
          <p:pic>
            <p:nvPicPr>
              <p:cNvPr id="36" name="Ink 35">
                <a:extLst>
                  <a:ext uri="{FF2B5EF4-FFF2-40B4-BE49-F238E27FC236}">
                    <a16:creationId xmlns:a16="http://schemas.microsoft.com/office/drawing/2014/main" id="{F9A3FBC4-5759-4E7C-A2B3-E94699EF2353}"/>
                  </a:ext>
                </a:extLst>
              </p:cNvPr>
              <p:cNvPicPr/>
              <p:nvPr/>
            </p:nvPicPr>
            <p:blipFill>
              <a:blip r:embed="rId19"/>
              <a:stretch>
                <a:fillRect/>
              </a:stretch>
            </p:blipFill>
            <p:spPr>
              <a:xfrm>
                <a:off x="2273324" y="3332728"/>
                <a:ext cx="1203120" cy="3258000"/>
              </a:xfrm>
              <a:prstGeom prst="rect">
                <a:avLst/>
              </a:prstGeom>
            </p:spPr>
          </p:pic>
        </mc:Fallback>
      </mc:AlternateContent>
    </p:spTree>
    <p:extLst>
      <p:ext uri="{BB962C8B-B14F-4D97-AF65-F5344CB8AC3E}">
        <p14:creationId xmlns:p14="http://schemas.microsoft.com/office/powerpoint/2010/main" val="1822397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1569499599"/>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pic>
        <p:nvPicPr>
          <p:cNvPr id="18" name="Picture 2" descr="https://msphere.asm.org/content/msph/5/2/e00740-19/F2.large.jpg?width=800&amp;height=600&amp;carousel=1">
            <a:extLst>
              <a:ext uri="{FF2B5EF4-FFF2-40B4-BE49-F238E27FC236}">
                <a16:creationId xmlns:a16="http://schemas.microsoft.com/office/drawing/2014/main" id="{C640AFCF-83C4-434A-9DCF-FEC58BA92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4" t="9314" r="79554" b="77849"/>
          <a:stretch/>
        </p:blipFill>
        <p:spPr bwMode="auto">
          <a:xfrm>
            <a:off x="6615748" y="3141006"/>
            <a:ext cx="1667731" cy="12717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msphere.asm.org/content/msph/5/2/e00740-19/F2.large.jpg?width=800&amp;height=600&amp;carousel=1">
            <a:extLst>
              <a:ext uri="{FF2B5EF4-FFF2-40B4-BE49-F238E27FC236}">
                <a16:creationId xmlns:a16="http://schemas.microsoft.com/office/drawing/2014/main" id="{0178C863-B83D-403E-82CD-7AC1DD3641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238" t="9336" r="20997" b="77826"/>
          <a:stretch/>
        </p:blipFill>
        <p:spPr bwMode="auto">
          <a:xfrm>
            <a:off x="8438125" y="4653702"/>
            <a:ext cx="1747145" cy="127175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315A91-230E-46CC-8E78-B12DEC12D66F}"/>
              </a:ext>
            </a:extLst>
          </p:cNvPr>
          <p:cNvGrpSpPr/>
          <p:nvPr/>
        </p:nvGrpSpPr>
        <p:grpSpPr>
          <a:xfrm>
            <a:off x="123774" y="2620161"/>
            <a:ext cx="5087327" cy="3585195"/>
            <a:chOff x="160319" y="2417951"/>
            <a:chExt cx="5087327" cy="3585195"/>
          </a:xfrm>
        </p:grpSpPr>
        <p:pic>
          <p:nvPicPr>
            <p:cNvPr id="17" name="Picture 2" descr="Summary of twitching motility action and structure of type IV pilus machinery">
              <a:extLst>
                <a:ext uri="{FF2B5EF4-FFF2-40B4-BE49-F238E27FC236}">
                  <a16:creationId xmlns:a16="http://schemas.microsoft.com/office/drawing/2014/main" id="{E621EACF-B4B0-4B7D-9BA9-2BFB41F0308E}"/>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0319" y="2417951"/>
              <a:ext cx="5087327" cy="35851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F5E02F-DF41-4008-BD16-0699CFAB3FB3}"/>
                </a:ext>
              </a:extLst>
            </p:cNvPr>
            <p:cNvSpPr txBox="1"/>
            <p:nvPr/>
          </p:nvSpPr>
          <p:spPr>
            <a:xfrm>
              <a:off x="4048018" y="4760255"/>
              <a:ext cx="894960" cy="654226"/>
            </a:xfrm>
            <a:prstGeom prst="rect">
              <a:avLst/>
            </a:prstGeom>
            <a:solidFill>
              <a:schemeClr val="bg1"/>
            </a:solidFill>
          </p:spPr>
          <p:txBody>
            <a:bodyPr wrap="square" rtlCol="0">
              <a:spAutoFit/>
            </a:bodyPr>
            <a:lstStyle/>
            <a:p>
              <a:endParaRPr lang="en-US" dirty="0"/>
            </a:p>
          </p:txBody>
        </p:sp>
      </p:grpSp>
      <p:sp>
        <p:nvSpPr>
          <p:cNvPr id="14" name="Rectangle 13">
            <a:extLst>
              <a:ext uri="{FF2B5EF4-FFF2-40B4-BE49-F238E27FC236}">
                <a16:creationId xmlns:a16="http://schemas.microsoft.com/office/drawing/2014/main" id="{5680D128-F709-4DBE-A65C-3080BC4DFC41}"/>
              </a:ext>
            </a:extLst>
          </p:cNvPr>
          <p:cNvSpPr/>
          <p:nvPr/>
        </p:nvSpPr>
        <p:spPr>
          <a:xfrm>
            <a:off x="3362669" y="5150647"/>
            <a:ext cx="456429" cy="25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D4E965-8178-4AF0-9EEA-20A34D29EEA1}"/>
              </a:ext>
            </a:extLst>
          </p:cNvPr>
          <p:cNvSpPr/>
          <p:nvPr/>
        </p:nvSpPr>
        <p:spPr>
          <a:xfrm>
            <a:off x="3297453" y="5017169"/>
            <a:ext cx="456429" cy="25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32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2516528249"/>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grpSp>
        <p:nvGrpSpPr>
          <p:cNvPr id="19" name="Group 18">
            <a:extLst>
              <a:ext uri="{FF2B5EF4-FFF2-40B4-BE49-F238E27FC236}">
                <a16:creationId xmlns:a16="http://schemas.microsoft.com/office/drawing/2014/main" id="{73CBE660-B943-4579-8F5F-DDFDBB78BFC1}"/>
              </a:ext>
            </a:extLst>
          </p:cNvPr>
          <p:cNvGrpSpPr/>
          <p:nvPr/>
        </p:nvGrpSpPr>
        <p:grpSpPr>
          <a:xfrm>
            <a:off x="2134037" y="3261045"/>
            <a:ext cx="1647394" cy="2944311"/>
            <a:chOff x="1907465" y="3026829"/>
            <a:chExt cx="1647394" cy="2944311"/>
          </a:xfrm>
        </p:grpSpPr>
        <p:grpSp>
          <p:nvGrpSpPr>
            <p:cNvPr id="15" name="Group 14">
              <a:extLst>
                <a:ext uri="{FF2B5EF4-FFF2-40B4-BE49-F238E27FC236}">
                  <a16:creationId xmlns:a16="http://schemas.microsoft.com/office/drawing/2014/main" id="{89F105B8-FA2F-400A-A9DC-946FF1382D00}"/>
                </a:ext>
              </a:extLst>
            </p:cNvPr>
            <p:cNvGrpSpPr/>
            <p:nvPr/>
          </p:nvGrpSpPr>
          <p:grpSpPr>
            <a:xfrm>
              <a:off x="1907465" y="3026829"/>
              <a:ext cx="1647394" cy="2944311"/>
              <a:chOff x="1907465" y="3026829"/>
              <a:chExt cx="1647394" cy="2944311"/>
            </a:xfrm>
          </p:grpSpPr>
          <p:pic>
            <p:nvPicPr>
              <p:cNvPr id="20" name="Picture 19">
                <a:extLst>
                  <a:ext uri="{FF2B5EF4-FFF2-40B4-BE49-F238E27FC236}">
                    <a16:creationId xmlns:a16="http://schemas.microsoft.com/office/drawing/2014/main" id="{8DA89636-89E4-44FA-87EB-BA53B3565ED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25309" t="28207" r="58496" b="20312"/>
              <a:stretch/>
            </p:blipFill>
            <p:spPr>
              <a:xfrm>
                <a:off x="1907465" y="3026829"/>
                <a:ext cx="1647394" cy="2944311"/>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A65E629-D130-4D93-91E4-E0FE85AEF417}"/>
                      </a:ext>
                    </a:extLst>
                  </p14:cNvPr>
                  <p14:cNvContentPartPr/>
                  <p14:nvPr/>
                </p14:nvContentPartPr>
                <p14:xfrm>
                  <a:off x="3050753" y="4140024"/>
                  <a:ext cx="357840" cy="10440"/>
                </p14:xfrm>
              </p:contentPart>
            </mc:Choice>
            <mc:Fallback xmlns="">
              <p:pic>
                <p:nvPicPr>
                  <p:cNvPr id="9" name="Ink 8">
                    <a:extLst>
                      <a:ext uri="{FF2B5EF4-FFF2-40B4-BE49-F238E27FC236}">
                        <a16:creationId xmlns:a16="http://schemas.microsoft.com/office/drawing/2014/main" id="{EA65E629-D130-4D93-91E4-E0FE85AEF417}"/>
                      </a:ext>
                    </a:extLst>
                  </p:cNvPr>
                  <p:cNvPicPr/>
                  <p:nvPr/>
                </p:nvPicPr>
                <p:blipFill>
                  <a:blip r:embed="rId7"/>
                  <a:stretch>
                    <a:fillRect/>
                  </a:stretch>
                </p:blipFill>
                <p:spPr>
                  <a:xfrm>
                    <a:off x="2961113" y="3960024"/>
                    <a:ext cx="53748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68A5147B-56AD-49BC-A735-64AE8DB2C92C}"/>
                      </a:ext>
                    </a:extLst>
                  </p14:cNvPr>
                  <p14:cNvContentPartPr/>
                  <p14:nvPr/>
                </p14:nvContentPartPr>
                <p14:xfrm>
                  <a:off x="1951673" y="4160904"/>
                  <a:ext cx="482040" cy="360"/>
                </p14:xfrm>
              </p:contentPart>
            </mc:Choice>
            <mc:Fallback xmlns="">
              <p:pic>
                <p:nvPicPr>
                  <p:cNvPr id="10" name="Ink 9">
                    <a:extLst>
                      <a:ext uri="{FF2B5EF4-FFF2-40B4-BE49-F238E27FC236}">
                        <a16:creationId xmlns:a16="http://schemas.microsoft.com/office/drawing/2014/main" id="{68A5147B-56AD-49BC-A735-64AE8DB2C92C}"/>
                      </a:ext>
                    </a:extLst>
                  </p:cNvPr>
                  <p:cNvPicPr/>
                  <p:nvPr/>
                </p:nvPicPr>
                <p:blipFill>
                  <a:blip r:embed="rId9"/>
                  <a:stretch>
                    <a:fillRect/>
                  </a:stretch>
                </p:blipFill>
                <p:spPr>
                  <a:xfrm>
                    <a:off x="1861673" y="3980904"/>
                    <a:ext cx="6616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5B7D3746-688C-48E3-AC80-FF2F61477B91}"/>
                      </a:ext>
                    </a:extLst>
                  </p14:cNvPr>
                  <p14:cNvContentPartPr/>
                  <p14:nvPr/>
                </p14:nvContentPartPr>
                <p14:xfrm>
                  <a:off x="3153713" y="5167464"/>
                  <a:ext cx="204480" cy="41760"/>
                </p14:xfrm>
              </p:contentPart>
            </mc:Choice>
            <mc:Fallback xmlns="">
              <p:pic>
                <p:nvPicPr>
                  <p:cNvPr id="11" name="Ink 10">
                    <a:extLst>
                      <a:ext uri="{FF2B5EF4-FFF2-40B4-BE49-F238E27FC236}">
                        <a16:creationId xmlns:a16="http://schemas.microsoft.com/office/drawing/2014/main" id="{5B7D3746-688C-48E3-AC80-FF2F61477B91}"/>
                      </a:ext>
                    </a:extLst>
                  </p:cNvPr>
                  <p:cNvPicPr/>
                  <p:nvPr/>
                </p:nvPicPr>
                <p:blipFill>
                  <a:blip r:embed="rId11"/>
                  <a:stretch>
                    <a:fillRect/>
                  </a:stretch>
                </p:blipFill>
                <p:spPr>
                  <a:xfrm>
                    <a:off x="3064073" y="4987824"/>
                    <a:ext cx="38412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CB52A22F-C65C-4FFC-83C5-5A0D48130ED1}"/>
                      </a:ext>
                    </a:extLst>
                  </p14:cNvPr>
                  <p14:cNvContentPartPr/>
                  <p14:nvPr/>
                </p14:nvContentPartPr>
                <p14:xfrm>
                  <a:off x="2024753" y="5187984"/>
                  <a:ext cx="317880" cy="360"/>
                </p14:xfrm>
              </p:contentPart>
            </mc:Choice>
            <mc:Fallback xmlns="">
              <p:pic>
                <p:nvPicPr>
                  <p:cNvPr id="12" name="Ink 11">
                    <a:extLst>
                      <a:ext uri="{FF2B5EF4-FFF2-40B4-BE49-F238E27FC236}">
                        <a16:creationId xmlns:a16="http://schemas.microsoft.com/office/drawing/2014/main" id="{CB52A22F-C65C-4FFC-83C5-5A0D48130ED1}"/>
                      </a:ext>
                    </a:extLst>
                  </p:cNvPr>
                  <p:cNvPicPr/>
                  <p:nvPr/>
                </p:nvPicPr>
                <p:blipFill>
                  <a:blip r:embed="rId13"/>
                  <a:stretch>
                    <a:fillRect/>
                  </a:stretch>
                </p:blipFill>
                <p:spPr>
                  <a:xfrm>
                    <a:off x="1934753" y="5007984"/>
                    <a:ext cx="4975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4F5B59DC-24E0-430D-9C69-0651E9E8E6AC}"/>
                      </a:ext>
                    </a:extLst>
                  </p14:cNvPr>
                  <p14:cNvContentPartPr/>
                  <p14:nvPr/>
                </p14:nvContentPartPr>
                <p14:xfrm>
                  <a:off x="2948513" y="3287184"/>
                  <a:ext cx="451440" cy="360"/>
                </p14:xfrm>
              </p:contentPart>
            </mc:Choice>
            <mc:Fallback xmlns="">
              <p:pic>
                <p:nvPicPr>
                  <p:cNvPr id="13" name="Ink 12">
                    <a:extLst>
                      <a:ext uri="{FF2B5EF4-FFF2-40B4-BE49-F238E27FC236}">
                        <a16:creationId xmlns:a16="http://schemas.microsoft.com/office/drawing/2014/main" id="{4F5B59DC-24E0-430D-9C69-0651E9E8E6AC}"/>
                      </a:ext>
                    </a:extLst>
                  </p:cNvPr>
                  <p:cNvPicPr/>
                  <p:nvPr/>
                </p:nvPicPr>
                <p:blipFill>
                  <a:blip r:embed="rId15"/>
                  <a:stretch>
                    <a:fillRect/>
                  </a:stretch>
                </p:blipFill>
                <p:spPr>
                  <a:xfrm>
                    <a:off x="2858513" y="3107184"/>
                    <a:ext cx="6310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119B3D1E-970D-480F-9E9C-B8FC66EA3833}"/>
                      </a:ext>
                    </a:extLst>
                  </p14:cNvPr>
                  <p14:cNvContentPartPr/>
                  <p14:nvPr/>
                </p14:nvContentPartPr>
                <p14:xfrm>
                  <a:off x="2034833" y="3256584"/>
                  <a:ext cx="523440" cy="10800"/>
                </p14:xfrm>
              </p:contentPart>
            </mc:Choice>
            <mc:Fallback xmlns="">
              <p:pic>
                <p:nvPicPr>
                  <p:cNvPr id="14" name="Ink 13">
                    <a:extLst>
                      <a:ext uri="{FF2B5EF4-FFF2-40B4-BE49-F238E27FC236}">
                        <a16:creationId xmlns:a16="http://schemas.microsoft.com/office/drawing/2014/main" id="{119B3D1E-970D-480F-9E9C-B8FC66EA3833}"/>
                      </a:ext>
                    </a:extLst>
                  </p:cNvPr>
                  <p:cNvPicPr/>
                  <p:nvPr/>
                </p:nvPicPr>
                <p:blipFill>
                  <a:blip r:embed="rId17"/>
                  <a:stretch>
                    <a:fillRect/>
                  </a:stretch>
                </p:blipFill>
                <p:spPr>
                  <a:xfrm>
                    <a:off x="1945193" y="3076584"/>
                    <a:ext cx="703080" cy="370440"/>
                  </a:xfrm>
                  <a:prstGeom prst="rect">
                    <a:avLst/>
                  </a:prstGeom>
                </p:spPr>
              </p:pic>
            </mc:Fallback>
          </mc:AlternateContent>
        </p:grpSp>
        <p:sp>
          <p:nvSpPr>
            <p:cNvPr id="16" name="Rectangle 15">
              <a:extLst>
                <a:ext uri="{FF2B5EF4-FFF2-40B4-BE49-F238E27FC236}">
                  <a16:creationId xmlns:a16="http://schemas.microsoft.com/office/drawing/2014/main" id="{84393094-524B-4B50-90A5-2072DC4016AF}"/>
                </a:ext>
              </a:extLst>
            </p:cNvPr>
            <p:cNvSpPr/>
            <p:nvPr/>
          </p:nvSpPr>
          <p:spPr>
            <a:xfrm>
              <a:off x="2034833" y="5662501"/>
              <a:ext cx="523440" cy="288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3840AAD-2DD9-4DE8-80FC-1909E2F45329}"/>
                </a:ext>
              </a:extLst>
            </p:cNvPr>
            <p:cNvSpPr/>
            <p:nvPr/>
          </p:nvSpPr>
          <p:spPr>
            <a:xfrm>
              <a:off x="2794846" y="5748975"/>
              <a:ext cx="523440" cy="158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D0B01A7-ADF6-4985-8346-662692FA9120}"/>
                </a:ext>
              </a:extLst>
            </p:cNvPr>
            <p:cNvSpPr/>
            <p:nvPr/>
          </p:nvSpPr>
          <p:spPr>
            <a:xfrm>
              <a:off x="2835149" y="3529205"/>
              <a:ext cx="604266" cy="393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F9BAF6A-49AE-4155-B0E4-54A260FFA00C}"/>
                </a:ext>
              </a:extLst>
            </p:cNvPr>
            <p:cNvSpPr/>
            <p:nvPr/>
          </p:nvSpPr>
          <p:spPr>
            <a:xfrm>
              <a:off x="2069174" y="3549890"/>
              <a:ext cx="604266" cy="393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62712181-3E68-498F-BD9E-A5CBCAFB8FC8}"/>
                    </a:ext>
                  </a:extLst>
                </p14:cNvPr>
                <p14:cNvContentPartPr/>
                <p14:nvPr/>
              </p14:nvContentPartPr>
              <p14:xfrm>
                <a:off x="2406353" y="3150744"/>
                <a:ext cx="720000" cy="2460600"/>
              </p14:xfrm>
            </p:contentPart>
          </mc:Choice>
          <mc:Fallback xmlns="">
            <p:pic>
              <p:nvPicPr>
                <p:cNvPr id="18" name="Ink 17">
                  <a:extLst>
                    <a:ext uri="{FF2B5EF4-FFF2-40B4-BE49-F238E27FC236}">
                      <a16:creationId xmlns:a16="http://schemas.microsoft.com/office/drawing/2014/main" id="{62712181-3E68-498F-BD9E-A5CBCAFB8FC8}"/>
                    </a:ext>
                  </a:extLst>
                </p:cNvPr>
                <p:cNvPicPr/>
                <p:nvPr/>
              </p:nvPicPr>
              <p:blipFill>
                <a:blip r:embed="rId19"/>
                <a:stretch>
                  <a:fillRect/>
                </a:stretch>
              </p:blipFill>
              <p:spPr>
                <a:xfrm>
                  <a:off x="2352353" y="3042744"/>
                  <a:ext cx="827640" cy="2676240"/>
                </a:xfrm>
                <a:prstGeom prst="rect">
                  <a:avLst/>
                </a:prstGeom>
              </p:spPr>
            </p:pic>
          </mc:Fallback>
        </mc:AlternateContent>
      </p:grpSp>
    </p:spTree>
    <p:extLst>
      <p:ext uri="{BB962C8B-B14F-4D97-AF65-F5344CB8AC3E}">
        <p14:creationId xmlns:p14="http://schemas.microsoft.com/office/powerpoint/2010/main" val="179600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3884034458"/>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5">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grpSp>
        <p:nvGrpSpPr>
          <p:cNvPr id="3" name="Group 2">
            <a:extLst>
              <a:ext uri="{FF2B5EF4-FFF2-40B4-BE49-F238E27FC236}">
                <a16:creationId xmlns:a16="http://schemas.microsoft.com/office/drawing/2014/main" id="{D0315A91-230E-46CC-8E78-B12DEC12D66F}"/>
              </a:ext>
            </a:extLst>
          </p:cNvPr>
          <p:cNvGrpSpPr/>
          <p:nvPr/>
        </p:nvGrpSpPr>
        <p:grpSpPr>
          <a:xfrm>
            <a:off x="123774" y="2620161"/>
            <a:ext cx="5087327" cy="3585195"/>
            <a:chOff x="160319" y="2417951"/>
            <a:chExt cx="5087327" cy="3585195"/>
          </a:xfrm>
        </p:grpSpPr>
        <p:pic>
          <p:nvPicPr>
            <p:cNvPr id="17" name="Picture 2" descr="Summary of twitching motility action and structure of type IV pilus machinery">
              <a:extLst>
                <a:ext uri="{FF2B5EF4-FFF2-40B4-BE49-F238E27FC236}">
                  <a16:creationId xmlns:a16="http://schemas.microsoft.com/office/drawing/2014/main" id="{E621EACF-B4B0-4B7D-9BA9-2BFB41F0308E}"/>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0319" y="2417951"/>
              <a:ext cx="5087327" cy="35851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F5E02F-DF41-4008-BD16-0699CFAB3FB3}"/>
                </a:ext>
              </a:extLst>
            </p:cNvPr>
            <p:cNvSpPr txBox="1"/>
            <p:nvPr/>
          </p:nvSpPr>
          <p:spPr>
            <a:xfrm>
              <a:off x="4048018" y="4760255"/>
              <a:ext cx="894960" cy="654226"/>
            </a:xfrm>
            <a:prstGeom prst="rect">
              <a:avLst/>
            </a:prstGeom>
            <a:solidFill>
              <a:schemeClr val="bg1"/>
            </a:solidFill>
          </p:spPr>
          <p:txBody>
            <a:bodyPr wrap="square" rtlCol="0">
              <a:spAutoFit/>
            </a:bodyPr>
            <a:lstStyle/>
            <a:p>
              <a:endParaRPr lang="en-US" dirty="0"/>
            </a:p>
          </p:txBody>
        </p:sp>
      </p:grpSp>
      <p:pic>
        <p:nvPicPr>
          <p:cNvPr id="3074" name="Picture 2" descr="dna public domain image search - FreeIMG">
            <a:extLst>
              <a:ext uri="{FF2B5EF4-FFF2-40B4-BE49-F238E27FC236}">
                <a16:creationId xmlns:a16="http://schemas.microsoft.com/office/drawing/2014/main" id="{0F12F1C0-6F17-4FF6-ADBA-B722354D6F0B}"/>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9802" t="36301" r="8652" b="36225"/>
          <a:stretch/>
        </p:blipFill>
        <p:spPr bwMode="auto">
          <a:xfrm rot="18900000">
            <a:off x="3089699" y="5050258"/>
            <a:ext cx="1499547" cy="2526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na public domain image search - FreeIMG">
            <a:extLst>
              <a:ext uri="{FF2B5EF4-FFF2-40B4-BE49-F238E27FC236}">
                <a16:creationId xmlns:a16="http://schemas.microsoft.com/office/drawing/2014/main" id="{85A97AE4-9AC4-4488-81B7-48C14E29CB13}"/>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9802" t="36301" r="8652" b="36225"/>
          <a:stretch/>
        </p:blipFill>
        <p:spPr bwMode="auto">
          <a:xfrm>
            <a:off x="2470217" y="2925719"/>
            <a:ext cx="1499547" cy="252610"/>
          </a:xfrm>
          <a:prstGeom prst="rect">
            <a:avLst/>
          </a:prstGeom>
          <a:noFill/>
          <a:extLst>
            <a:ext uri="{909E8E84-426E-40DD-AFC4-6F175D3DCCD1}">
              <a14:hiddenFill xmlns:a14="http://schemas.microsoft.com/office/drawing/2010/main">
                <a:solidFill>
                  <a:srgbClr val="FFFFFF"/>
                </a:solidFill>
              </a14:hiddenFill>
            </a:ext>
          </a:extLst>
        </p:spPr>
      </p:pic>
      <p:pic>
        <p:nvPicPr>
          <p:cNvPr id="10" name="41564_2018_174_MOESM8_ESM">
            <a:hlinkClick r:id="" action="ppaction://media"/>
            <a:extLst>
              <a:ext uri="{FF2B5EF4-FFF2-40B4-BE49-F238E27FC236}">
                <a16:creationId xmlns:a16="http://schemas.microsoft.com/office/drawing/2014/main" id="{47806EF5-B002-4219-B955-B982F413029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44089" y="3635462"/>
            <a:ext cx="1495917" cy="3082201"/>
          </a:xfrm>
          <a:prstGeom prst="rect">
            <a:avLst/>
          </a:prstGeom>
        </p:spPr>
      </p:pic>
    </p:spTree>
    <p:extLst>
      <p:ext uri="{BB962C8B-B14F-4D97-AF65-F5344CB8AC3E}">
        <p14:creationId xmlns:p14="http://schemas.microsoft.com/office/powerpoint/2010/main" val="236422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289519655"/>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pic>
        <p:nvPicPr>
          <p:cNvPr id="20" name="Picture 2" descr="https://mbio.asm.org/content/mbio/6/2/e02471-14/F1.large.jpg?width=800&amp;height=600&amp;carousel=1">
            <a:extLst>
              <a:ext uri="{FF2B5EF4-FFF2-40B4-BE49-F238E27FC236}">
                <a16:creationId xmlns:a16="http://schemas.microsoft.com/office/drawing/2014/main" id="{FC8E409F-A278-4AF1-9211-CD05884CB3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03" t="38915"/>
          <a:stretch/>
        </p:blipFill>
        <p:spPr bwMode="auto">
          <a:xfrm>
            <a:off x="8722759" y="3651760"/>
            <a:ext cx="3251435" cy="19558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mbio.asm.org/content/mbio/6/2/e02471-14/F2.large.jpg?width=800&amp;height=600&amp;carousel=1">
            <a:extLst>
              <a:ext uri="{FF2B5EF4-FFF2-40B4-BE49-F238E27FC236}">
                <a16:creationId xmlns:a16="http://schemas.microsoft.com/office/drawing/2014/main" id="{41A04182-BD68-450F-AA93-1AB7D42DAD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76" t="5897" r="1" b="21864"/>
          <a:stretch/>
        </p:blipFill>
        <p:spPr bwMode="auto">
          <a:xfrm>
            <a:off x="5299282" y="3881205"/>
            <a:ext cx="2383532" cy="16562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makeagif.com/media/3-22-2015/zeElgs.gif">
            <a:extLst>
              <a:ext uri="{FF2B5EF4-FFF2-40B4-BE49-F238E27FC236}">
                <a16:creationId xmlns:a16="http://schemas.microsoft.com/office/drawing/2014/main" id="{6A84C6F7-45C8-4504-932F-E2EB30A951B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6723" y="4110358"/>
            <a:ext cx="3117059" cy="23377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mbio.asm.org/content/mbio/6/2/e02471-14/F2.large.jpg?width=800&amp;height=600&amp;carousel=1">
            <a:extLst>
              <a:ext uri="{FF2B5EF4-FFF2-40B4-BE49-F238E27FC236}">
                <a16:creationId xmlns:a16="http://schemas.microsoft.com/office/drawing/2014/main" id="{F4BECB81-7DB8-43F7-AA56-A572AD3595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617" t="10052" r="33796" b="73611"/>
          <a:stretch/>
        </p:blipFill>
        <p:spPr bwMode="auto">
          <a:xfrm>
            <a:off x="5065645" y="4514210"/>
            <a:ext cx="254313" cy="37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28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4261805294"/>
              </p:ext>
            </p:extLst>
          </p:nvPr>
        </p:nvGraphicFramePr>
        <p:xfrm>
          <a:off x="1725323" y="652644"/>
          <a:ext cx="8961120" cy="201168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5">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pic>
        <p:nvPicPr>
          <p:cNvPr id="2" name="PXL_20211115_180724248">
            <a:hlinkClick r:id="" action="ppaction://media"/>
            <a:extLst>
              <a:ext uri="{FF2B5EF4-FFF2-40B4-BE49-F238E27FC236}">
                <a16:creationId xmlns:a16="http://schemas.microsoft.com/office/drawing/2014/main" id="{D0132A0D-94C3-4BEC-BE68-D3EB4AF3E50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729" t="19760" r="30964" b="14217"/>
          <a:stretch/>
        </p:blipFill>
        <p:spPr>
          <a:xfrm>
            <a:off x="363556" y="3429000"/>
            <a:ext cx="2471451" cy="2335062"/>
          </a:xfrm>
          <a:prstGeom prst="rect">
            <a:avLst/>
          </a:prstGeom>
        </p:spPr>
      </p:pic>
    </p:spTree>
    <p:extLst>
      <p:ext uri="{BB962C8B-B14F-4D97-AF65-F5344CB8AC3E}">
        <p14:creationId xmlns:p14="http://schemas.microsoft.com/office/powerpoint/2010/main" val="1194391902"/>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1663923072"/>
              </p:ext>
            </p:extLst>
          </p:nvPr>
        </p:nvGraphicFramePr>
        <p:xfrm>
          <a:off x="1725323" y="652644"/>
          <a:ext cx="8961120" cy="201168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spTree>
    <p:extLst>
      <p:ext uri="{BB962C8B-B14F-4D97-AF65-F5344CB8AC3E}">
        <p14:creationId xmlns:p14="http://schemas.microsoft.com/office/powerpoint/2010/main" val="4114216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3010067756"/>
              </p:ext>
            </p:extLst>
          </p:nvPr>
        </p:nvGraphicFramePr>
        <p:xfrm>
          <a:off x="1725323" y="652644"/>
          <a:ext cx="8961120" cy="164592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pic>
        <p:nvPicPr>
          <p:cNvPr id="7" name="Picture 2" descr="figure1">
            <a:extLst>
              <a:ext uri="{FF2B5EF4-FFF2-40B4-BE49-F238E27FC236}">
                <a16:creationId xmlns:a16="http://schemas.microsoft.com/office/drawing/2014/main" id="{802E860A-8691-4467-97DF-07C3A2532735}"/>
              </a:ext>
            </a:extLst>
          </p:cNvPr>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43570" y="2578237"/>
            <a:ext cx="652462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igure1">
            <a:extLst>
              <a:ext uri="{FF2B5EF4-FFF2-40B4-BE49-F238E27FC236}">
                <a16:creationId xmlns:a16="http://schemas.microsoft.com/office/drawing/2014/main" id="{83C9B313-5F89-4909-943B-C217CB36C7E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68322" r="18938"/>
          <a:stretch/>
        </p:blipFill>
        <p:spPr bwMode="auto">
          <a:xfrm>
            <a:off x="7024027" y="2578237"/>
            <a:ext cx="83128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igure1">
            <a:extLst>
              <a:ext uri="{FF2B5EF4-FFF2-40B4-BE49-F238E27FC236}">
                <a16:creationId xmlns:a16="http://schemas.microsoft.com/office/drawing/2014/main" id="{7006F1B4-FC72-4A94-BBDB-982AEBB54DA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83321" r="1369"/>
          <a:stretch/>
        </p:blipFill>
        <p:spPr bwMode="auto">
          <a:xfrm>
            <a:off x="8047147" y="2578237"/>
            <a:ext cx="999000" cy="3962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D3B24B5D-81C4-4BDB-9428-E88AFFAFD7AE}"/>
                  </a:ext>
                </a:extLst>
              </p14:cNvPr>
              <p14:cNvContentPartPr/>
              <p14:nvPr/>
            </p14:nvContentPartPr>
            <p14:xfrm>
              <a:off x="2682321" y="2998359"/>
              <a:ext cx="4485020" cy="78125"/>
            </p14:xfrm>
          </p:contentPart>
        </mc:Choice>
        <mc:Fallback xmlns="">
          <p:pic>
            <p:nvPicPr>
              <p:cNvPr id="25" name="Ink 24">
                <a:extLst>
                  <a:ext uri="{FF2B5EF4-FFF2-40B4-BE49-F238E27FC236}">
                    <a16:creationId xmlns:a16="http://schemas.microsoft.com/office/drawing/2014/main" id="{D3B24B5D-81C4-4BDB-9428-E88AFFAFD7AE}"/>
                  </a:ext>
                </a:extLst>
              </p:cNvPr>
              <p:cNvPicPr/>
              <p:nvPr/>
            </p:nvPicPr>
            <p:blipFill>
              <a:blip r:embed="rId8"/>
              <a:stretch>
                <a:fillRect/>
              </a:stretch>
            </p:blipFill>
            <p:spPr>
              <a:xfrm>
                <a:off x="2592678" y="2818347"/>
                <a:ext cx="4664666" cy="43778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8BCCCBEA-72E1-479C-AC3D-64B555775719}"/>
                  </a:ext>
                </a:extLst>
              </p14:cNvPr>
              <p14:cNvContentPartPr/>
              <p14:nvPr/>
            </p14:nvContentPartPr>
            <p14:xfrm>
              <a:off x="7651761" y="3002679"/>
              <a:ext cx="492480" cy="22320"/>
            </p14:xfrm>
          </p:contentPart>
        </mc:Choice>
        <mc:Fallback xmlns="">
          <p:pic>
            <p:nvPicPr>
              <p:cNvPr id="26" name="Ink 25">
                <a:extLst>
                  <a:ext uri="{FF2B5EF4-FFF2-40B4-BE49-F238E27FC236}">
                    <a16:creationId xmlns:a16="http://schemas.microsoft.com/office/drawing/2014/main" id="{8BCCCBEA-72E1-479C-AC3D-64B555775719}"/>
                  </a:ext>
                </a:extLst>
              </p:cNvPr>
              <p:cNvPicPr/>
              <p:nvPr/>
            </p:nvPicPr>
            <p:blipFill>
              <a:blip r:embed="rId10"/>
              <a:stretch>
                <a:fillRect/>
              </a:stretch>
            </p:blipFill>
            <p:spPr>
              <a:xfrm>
                <a:off x="7561761" y="2822679"/>
                <a:ext cx="67212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EDD11E5B-5C0B-4740-93A4-A57CBE82286D}"/>
                  </a:ext>
                </a:extLst>
              </p14:cNvPr>
              <p14:cNvContentPartPr/>
              <p14:nvPr/>
            </p14:nvContentPartPr>
            <p14:xfrm>
              <a:off x="8758401" y="2999799"/>
              <a:ext cx="263520" cy="25200"/>
            </p14:xfrm>
          </p:contentPart>
        </mc:Choice>
        <mc:Fallback xmlns="">
          <p:pic>
            <p:nvPicPr>
              <p:cNvPr id="27" name="Ink 26">
                <a:extLst>
                  <a:ext uri="{FF2B5EF4-FFF2-40B4-BE49-F238E27FC236}">
                    <a16:creationId xmlns:a16="http://schemas.microsoft.com/office/drawing/2014/main" id="{EDD11E5B-5C0B-4740-93A4-A57CBE82286D}"/>
                  </a:ext>
                </a:extLst>
              </p:cNvPr>
              <p:cNvPicPr/>
              <p:nvPr/>
            </p:nvPicPr>
            <p:blipFill>
              <a:blip r:embed="rId12"/>
              <a:stretch>
                <a:fillRect/>
              </a:stretch>
            </p:blipFill>
            <p:spPr>
              <a:xfrm>
                <a:off x="8668401" y="2820159"/>
                <a:ext cx="44316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33798859-5F12-494F-8CD9-2CEF0EF8C55B}"/>
                  </a:ext>
                </a:extLst>
              </p14:cNvPr>
              <p14:cNvContentPartPr/>
              <p14:nvPr/>
            </p14:nvContentPartPr>
            <p14:xfrm>
              <a:off x="8758401" y="5586039"/>
              <a:ext cx="346680" cy="25560"/>
            </p14:xfrm>
          </p:contentPart>
        </mc:Choice>
        <mc:Fallback xmlns="">
          <p:pic>
            <p:nvPicPr>
              <p:cNvPr id="28" name="Ink 27">
                <a:extLst>
                  <a:ext uri="{FF2B5EF4-FFF2-40B4-BE49-F238E27FC236}">
                    <a16:creationId xmlns:a16="http://schemas.microsoft.com/office/drawing/2014/main" id="{33798859-5F12-494F-8CD9-2CEF0EF8C55B}"/>
                  </a:ext>
                </a:extLst>
              </p:cNvPr>
              <p:cNvPicPr/>
              <p:nvPr/>
            </p:nvPicPr>
            <p:blipFill>
              <a:blip r:embed="rId14"/>
              <a:stretch>
                <a:fillRect/>
              </a:stretch>
            </p:blipFill>
            <p:spPr>
              <a:xfrm>
                <a:off x="8668401" y="5406399"/>
                <a:ext cx="52632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0BAEE83B-B4A4-4853-BB4E-3EA15A3A5824}"/>
                  </a:ext>
                </a:extLst>
              </p14:cNvPr>
              <p14:cNvContentPartPr/>
              <p14:nvPr/>
            </p14:nvContentPartPr>
            <p14:xfrm>
              <a:off x="7927881" y="5598639"/>
              <a:ext cx="457920" cy="25560"/>
            </p14:xfrm>
          </p:contentPart>
        </mc:Choice>
        <mc:Fallback xmlns="">
          <p:pic>
            <p:nvPicPr>
              <p:cNvPr id="31" name="Ink 30">
                <a:extLst>
                  <a:ext uri="{FF2B5EF4-FFF2-40B4-BE49-F238E27FC236}">
                    <a16:creationId xmlns:a16="http://schemas.microsoft.com/office/drawing/2014/main" id="{0BAEE83B-B4A4-4853-BB4E-3EA15A3A5824}"/>
                  </a:ext>
                </a:extLst>
              </p:cNvPr>
              <p:cNvPicPr/>
              <p:nvPr/>
            </p:nvPicPr>
            <p:blipFill>
              <a:blip r:embed="rId16"/>
              <a:stretch>
                <a:fillRect/>
              </a:stretch>
            </p:blipFill>
            <p:spPr>
              <a:xfrm>
                <a:off x="7838241" y="5418999"/>
                <a:ext cx="6375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7A84ACB7-FAB9-4870-B0AB-5E7816A337EA}"/>
                  </a:ext>
                </a:extLst>
              </p14:cNvPr>
              <p14:cNvContentPartPr/>
              <p14:nvPr/>
            </p14:nvContentPartPr>
            <p14:xfrm>
              <a:off x="6570321" y="5611239"/>
              <a:ext cx="408240" cy="12240"/>
            </p14:xfrm>
          </p:contentPart>
        </mc:Choice>
        <mc:Fallback xmlns="">
          <p:pic>
            <p:nvPicPr>
              <p:cNvPr id="32" name="Ink 31">
                <a:extLst>
                  <a:ext uri="{FF2B5EF4-FFF2-40B4-BE49-F238E27FC236}">
                    <a16:creationId xmlns:a16="http://schemas.microsoft.com/office/drawing/2014/main" id="{7A84ACB7-FAB9-4870-B0AB-5E7816A337EA}"/>
                  </a:ext>
                </a:extLst>
              </p:cNvPr>
              <p:cNvPicPr/>
              <p:nvPr/>
            </p:nvPicPr>
            <p:blipFill>
              <a:blip r:embed="rId18"/>
              <a:stretch>
                <a:fillRect/>
              </a:stretch>
            </p:blipFill>
            <p:spPr>
              <a:xfrm>
                <a:off x="6480321" y="5431599"/>
                <a:ext cx="58788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2A2DE658-BE7C-4DD0-8E95-8E63C2355A09}"/>
                  </a:ext>
                </a:extLst>
              </p14:cNvPr>
              <p14:cNvContentPartPr/>
              <p14:nvPr/>
            </p14:nvContentPartPr>
            <p14:xfrm>
              <a:off x="5582121" y="5634999"/>
              <a:ext cx="409680" cy="360"/>
            </p14:xfrm>
          </p:contentPart>
        </mc:Choice>
        <mc:Fallback xmlns="">
          <p:pic>
            <p:nvPicPr>
              <p:cNvPr id="33" name="Ink 32">
                <a:extLst>
                  <a:ext uri="{FF2B5EF4-FFF2-40B4-BE49-F238E27FC236}">
                    <a16:creationId xmlns:a16="http://schemas.microsoft.com/office/drawing/2014/main" id="{2A2DE658-BE7C-4DD0-8E95-8E63C2355A09}"/>
                  </a:ext>
                </a:extLst>
              </p:cNvPr>
              <p:cNvPicPr/>
              <p:nvPr/>
            </p:nvPicPr>
            <p:blipFill>
              <a:blip r:embed="rId20"/>
              <a:stretch>
                <a:fillRect/>
              </a:stretch>
            </p:blipFill>
            <p:spPr>
              <a:xfrm>
                <a:off x="5492121" y="5455359"/>
                <a:ext cx="5893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8C17B860-6F50-4B39-9F33-E421C6696194}"/>
                  </a:ext>
                </a:extLst>
              </p14:cNvPr>
              <p14:cNvContentPartPr/>
              <p14:nvPr/>
            </p14:nvContentPartPr>
            <p14:xfrm>
              <a:off x="4489161" y="5634999"/>
              <a:ext cx="395640" cy="36720"/>
            </p14:xfrm>
          </p:contentPart>
        </mc:Choice>
        <mc:Fallback xmlns="">
          <p:pic>
            <p:nvPicPr>
              <p:cNvPr id="34" name="Ink 33">
                <a:extLst>
                  <a:ext uri="{FF2B5EF4-FFF2-40B4-BE49-F238E27FC236}">
                    <a16:creationId xmlns:a16="http://schemas.microsoft.com/office/drawing/2014/main" id="{8C17B860-6F50-4B39-9F33-E421C6696194}"/>
                  </a:ext>
                </a:extLst>
              </p:cNvPr>
              <p:cNvPicPr/>
              <p:nvPr/>
            </p:nvPicPr>
            <p:blipFill>
              <a:blip r:embed="rId22"/>
              <a:stretch>
                <a:fillRect/>
              </a:stretch>
            </p:blipFill>
            <p:spPr>
              <a:xfrm>
                <a:off x="4399521" y="5455359"/>
                <a:ext cx="57528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B27EF8BE-8A1A-49F3-BDC6-ECC2CB1DE2C5}"/>
                  </a:ext>
                </a:extLst>
              </p14:cNvPr>
              <p14:cNvContentPartPr/>
              <p14:nvPr/>
            </p14:nvContentPartPr>
            <p14:xfrm>
              <a:off x="3383961" y="5623119"/>
              <a:ext cx="369720" cy="12600"/>
            </p14:xfrm>
          </p:contentPart>
        </mc:Choice>
        <mc:Fallback xmlns="">
          <p:pic>
            <p:nvPicPr>
              <p:cNvPr id="35" name="Ink 34">
                <a:extLst>
                  <a:ext uri="{FF2B5EF4-FFF2-40B4-BE49-F238E27FC236}">
                    <a16:creationId xmlns:a16="http://schemas.microsoft.com/office/drawing/2014/main" id="{B27EF8BE-8A1A-49F3-BDC6-ECC2CB1DE2C5}"/>
                  </a:ext>
                </a:extLst>
              </p:cNvPr>
              <p:cNvPicPr/>
              <p:nvPr/>
            </p:nvPicPr>
            <p:blipFill>
              <a:blip r:embed="rId24"/>
              <a:stretch>
                <a:fillRect/>
              </a:stretch>
            </p:blipFill>
            <p:spPr>
              <a:xfrm>
                <a:off x="3293961" y="5443479"/>
                <a:ext cx="54936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B73B1AE5-9C10-4E79-A002-07D5F3CFD261}"/>
                  </a:ext>
                </a:extLst>
              </p14:cNvPr>
              <p14:cNvContentPartPr/>
              <p14:nvPr/>
            </p14:nvContentPartPr>
            <p14:xfrm>
              <a:off x="2539041" y="5634999"/>
              <a:ext cx="252360" cy="12960"/>
            </p14:xfrm>
          </p:contentPart>
        </mc:Choice>
        <mc:Fallback xmlns="">
          <p:pic>
            <p:nvPicPr>
              <p:cNvPr id="36" name="Ink 35">
                <a:extLst>
                  <a:ext uri="{FF2B5EF4-FFF2-40B4-BE49-F238E27FC236}">
                    <a16:creationId xmlns:a16="http://schemas.microsoft.com/office/drawing/2014/main" id="{B73B1AE5-9C10-4E79-A002-07D5F3CFD261}"/>
                  </a:ext>
                </a:extLst>
              </p:cNvPr>
              <p:cNvPicPr/>
              <p:nvPr/>
            </p:nvPicPr>
            <p:blipFill>
              <a:blip r:embed="rId26"/>
              <a:stretch>
                <a:fillRect/>
              </a:stretch>
            </p:blipFill>
            <p:spPr>
              <a:xfrm>
                <a:off x="2449041" y="5455359"/>
                <a:ext cx="432000" cy="372600"/>
              </a:xfrm>
              <a:prstGeom prst="rect">
                <a:avLst/>
              </a:prstGeom>
            </p:spPr>
          </p:pic>
        </mc:Fallback>
      </mc:AlternateContent>
    </p:spTree>
    <p:extLst>
      <p:ext uri="{BB962C8B-B14F-4D97-AF65-F5344CB8AC3E}">
        <p14:creationId xmlns:p14="http://schemas.microsoft.com/office/powerpoint/2010/main" val="3854085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D40FBA-C25D-4418-9B69-F96170DF644C}"/>
              </a:ext>
            </a:extLst>
          </p:cNvPr>
          <p:cNvSpPr txBox="1">
            <a:spLocks/>
          </p:cNvSpPr>
          <p:nvPr/>
        </p:nvSpPr>
        <p:spPr>
          <a:xfrm>
            <a:off x="1524000" y="-1"/>
            <a:ext cx="9144000" cy="20941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Avenir Next LT Pro" panose="020B0504020202020204" pitchFamily="34" charset="0"/>
            </a:endParaRPr>
          </a:p>
        </p:txBody>
      </p:sp>
      <p:sp>
        <p:nvSpPr>
          <p:cNvPr id="6" name="TextBox 5">
            <a:extLst>
              <a:ext uri="{FF2B5EF4-FFF2-40B4-BE49-F238E27FC236}">
                <a16:creationId xmlns:a16="http://schemas.microsoft.com/office/drawing/2014/main" id="{A6CAFD98-2678-4A14-A897-8C6C6273EB5E}"/>
              </a:ext>
            </a:extLst>
          </p:cNvPr>
          <p:cNvSpPr txBox="1"/>
          <p:nvPr/>
        </p:nvSpPr>
        <p:spPr>
          <a:xfrm>
            <a:off x="7451215" y="-1"/>
            <a:ext cx="4740785"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Environmental survival traits</a:t>
            </a:r>
            <a:endParaRPr lang="en-US" sz="2800" dirty="0"/>
          </a:p>
        </p:txBody>
      </p:sp>
      <p:sp>
        <p:nvSpPr>
          <p:cNvPr id="2" name="TextBox 1">
            <a:extLst>
              <a:ext uri="{FF2B5EF4-FFF2-40B4-BE49-F238E27FC236}">
                <a16:creationId xmlns:a16="http://schemas.microsoft.com/office/drawing/2014/main" id="{CD8274FC-5135-4C03-8131-7A94DC9A07AD}"/>
              </a:ext>
            </a:extLst>
          </p:cNvPr>
          <p:cNvSpPr txBox="1"/>
          <p:nvPr/>
        </p:nvSpPr>
        <p:spPr>
          <a:xfrm>
            <a:off x="4440357" y="1115476"/>
            <a:ext cx="1743170" cy="369332"/>
          </a:xfrm>
          <a:prstGeom prst="rect">
            <a:avLst/>
          </a:prstGeom>
          <a:noFill/>
        </p:spPr>
        <p:txBody>
          <a:bodyPr wrap="none" rtlCol="0">
            <a:spAutoFit/>
          </a:bodyPr>
          <a:lstStyle/>
          <a:p>
            <a:r>
              <a:rPr lang="en-US" dirty="0"/>
              <a:t>Little is known!</a:t>
            </a:r>
          </a:p>
        </p:txBody>
      </p:sp>
      <p:sp>
        <p:nvSpPr>
          <p:cNvPr id="7" name="TextBox 6">
            <a:extLst>
              <a:ext uri="{FF2B5EF4-FFF2-40B4-BE49-F238E27FC236}">
                <a16:creationId xmlns:a16="http://schemas.microsoft.com/office/drawing/2014/main" id="{EED9CB61-C304-41ED-AF37-FAFDD4A7C5C5}"/>
              </a:ext>
            </a:extLst>
          </p:cNvPr>
          <p:cNvSpPr txBox="1"/>
          <p:nvPr/>
        </p:nvSpPr>
        <p:spPr>
          <a:xfrm>
            <a:off x="753981" y="1613118"/>
            <a:ext cx="9234082" cy="954107"/>
          </a:xfrm>
          <a:prstGeom prst="rect">
            <a:avLst/>
          </a:prstGeom>
          <a:noFill/>
        </p:spPr>
        <p:txBody>
          <a:bodyPr wrap="square" rtlCol="0">
            <a:spAutoFit/>
          </a:bodyPr>
          <a:lstStyle/>
          <a:p>
            <a:r>
              <a:rPr lang="en-US" sz="2800" dirty="0"/>
              <a:t>The Lowe-Power lab is investigating traits that allow </a:t>
            </a:r>
            <a:r>
              <a:rPr lang="en-US" sz="2800" i="1" dirty="0"/>
              <a:t>RSSC</a:t>
            </a:r>
            <a:r>
              <a:rPr lang="en-US" sz="2800" dirty="0"/>
              <a:t> to: </a:t>
            </a:r>
            <a:endParaRPr lang="en-US" sz="2800" dirty="0">
              <a:solidFill>
                <a:srgbClr val="7030A0"/>
              </a:solidFill>
            </a:endParaRPr>
          </a:p>
        </p:txBody>
      </p:sp>
      <p:grpSp>
        <p:nvGrpSpPr>
          <p:cNvPr id="8" name="Group 7">
            <a:extLst>
              <a:ext uri="{FF2B5EF4-FFF2-40B4-BE49-F238E27FC236}">
                <a16:creationId xmlns:a16="http://schemas.microsoft.com/office/drawing/2014/main" id="{64B06789-8CC3-4780-9E41-89387994074E}"/>
              </a:ext>
            </a:extLst>
          </p:cNvPr>
          <p:cNvGrpSpPr/>
          <p:nvPr/>
        </p:nvGrpSpPr>
        <p:grpSpPr>
          <a:xfrm rot="10800000" flipV="1">
            <a:off x="1996823" y="98882"/>
            <a:ext cx="1260587" cy="1220756"/>
            <a:chOff x="3436465" y="1284942"/>
            <a:chExt cx="1514865" cy="1466999"/>
          </a:xfrm>
        </p:grpSpPr>
        <p:grpSp>
          <p:nvGrpSpPr>
            <p:cNvPr id="9" name="Group 8">
              <a:extLst>
                <a:ext uri="{FF2B5EF4-FFF2-40B4-BE49-F238E27FC236}">
                  <a16:creationId xmlns:a16="http://schemas.microsoft.com/office/drawing/2014/main" id="{99A1DC24-07B2-4556-8462-82462D79BD69}"/>
                </a:ext>
              </a:extLst>
            </p:cNvPr>
            <p:cNvGrpSpPr/>
            <p:nvPr/>
          </p:nvGrpSpPr>
          <p:grpSpPr>
            <a:xfrm>
              <a:off x="3436465" y="1284942"/>
              <a:ext cx="1514865" cy="1466999"/>
              <a:chOff x="3436465" y="1284942"/>
              <a:chExt cx="1514865" cy="1466999"/>
            </a:xfrm>
          </p:grpSpPr>
          <p:pic>
            <p:nvPicPr>
              <p:cNvPr id="13" name="Picture 4" descr="Irrigation, nature, river, season, spring, stream in field, weather icon -  Download on Iconfinder">
                <a:extLst>
                  <a:ext uri="{FF2B5EF4-FFF2-40B4-BE49-F238E27FC236}">
                    <a16:creationId xmlns:a16="http://schemas.microsoft.com/office/drawing/2014/main" id="{1283531E-D484-4265-A9CE-85AA414B87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94" b="91016" l="5273" r="95313">
                            <a14:foregroundMark x1="79688" y1="10156" x2="89453" y2="8984"/>
                            <a14:foregroundMark x1="89453" y1="8984" x2="84375" y2="12695"/>
                            <a14:foregroundMark x1="95313" y1="12695" x2="95313" y2="12695"/>
                            <a14:foregroundMark x1="7422" y1="62500" x2="7617" y2="83984"/>
                            <a14:foregroundMark x1="7617" y1="83984" x2="16406" y2="91016"/>
                            <a14:foregroundMark x1="16406" y1="91016" x2="19727" y2="90430"/>
                            <a14:foregroundMark x1="5469" y1="61523" x2="5273" y2="81836"/>
                            <a14:backgroundMark x1="18555" y1="7227" x2="26758" y2="24023"/>
                          </a14:backgroundRemoval>
                        </a14:imgEffect>
                      </a14:imgLayer>
                    </a14:imgProps>
                  </a:ext>
                  <a:ext uri="{28A0092B-C50C-407E-A947-70E740481C1C}">
                    <a14:useLocalDpi xmlns:a14="http://schemas.microsoft.com/office/drawing/2010/main" val="0"/>
                  </a:ext>
                </a:extLst>
              </a:blip>
              <a:srcRect/>
              <a:stretch>
                <a:fillRect/>
              </a:stretch>
            </p:blipFill>
            <p:spPr bwMode="auto">
              <a:xfrm>
                <a:off x="3487382" y="1287993"/>
                <a:ext cx="1463948" cy="14639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5A0D085-E512-4B42-A238-0B8C43C124C5}"/>
                  </a:ext>
                </a:extLst>
              </p:cNvPr>
              <p:cNvSpPr/>
              <p:nvPr/>
            </p:nvSpPr>
            <p:spPr>
              <a:xfrm>
                <a:off x="3436465" y="1284942"/>
                <a:ext cx="1514865" cy="1396185"/>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BBBFC034-DDD3-4970-B9C9-27610F4D83F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Effect>
                        <a14:brightnessContrast contrast="20000"/>
                      </a14:imgEffect>
                    </a14:imgLayer>
                  </a14:imgProps>
                </a:ext>
              </a:extLst>
            </a:blip>
            <a:stretch>
              <a:fillRect/>
            </a:stretch>
          </p:blipFill>
          <p:spPr>
            <a:xfrm rot="20700000">
              <a:off x="3709035" y="2351037"/>
              <a:ext cx="416451" cy="220897"/>
            </a:xfrm>
            <a:prstGeom prst="rect">
              <a:avLst/>
            </a:prstGeom>
          </p:spPr>
        </p:pic>
        <p:pic>
          <p:nvPicPr>
            <p:cNvPr id="11" name="Picture 10">
              <a:extLst>
                <a:ext uri="{FF2B5EF4-FFF2-40B4-BE49-F238E27FC236}">
                  <a16:creationId xmlns:a16="http://schemas.microsoft.com/office/drawing/2014/main" id="{B1E53C11-4628-4302-9483-8CA41FB0B4F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Effect>
                        <a14:brightnessContrast contrast="20000"/>
                      </a14:imgEffect>
                    </a14:imgLayer>
                  </a14:imgProps>
                </a:ext>
              </a:extLst>
            </a:blip>
            <a:stretch>
              <a:fillRect/>
            </a:stretch>
          </p:blipFill>
          <p:spPr>
            <a:xfrm rot="18900000">
              <a:off x="4204797" y="1869776"/>
              <a:ext cx="416451" cy="220897"/>
            </a:xfrm>
            <a:prstGeom prst="rect">
              <a:avLst/>
            </a:prstGeom>
          </p:spPr>
        </p:pic>
      </p:grpSp>
      <p:grpSp>
        <p:nvGrpSpPr>
          <p:cNvPr id="15" name="Group 14">
            <a:extLst>
              <a:ext uri="{FF2B5EF4-FFF2-40B4-BE49-F238E27FC236}">
                <a16:creationId xmlns:a16="http://schemas.microsoft.com/office/drawing/2014/main" id="{8B1639F5-75DE-45B1-844E-9029FF7E7125}"/>
              </a:ext>
            </a:extLst>
          </p:cNvPr>
          <p:cNvGrpSpPr>
            <a:grpSpLocks noChangeAspect="1"/>
          </p:cNvGrpSpPr>
          <p:nvPr/>
        </p:nvGrpSpPr>
        <p:grpSpPr>
          <a:xfrm>
            <a:off x="81417" y="93199"/>
            <a:ext cx="1895410" cy="1022277"/>
            <a:chOff x="4741844" y="4676057"/>
            <a:chExt cx="2958785" cy="1595801"/>
          </a:xfrm>
        </p:grpSpPr>
        <p:pic>
          <p:nvPicPr>
            <p:cNvPr id="16" name="Picture 15">
              <a:extLst>
                <a:ext uri="{FF2B5EF4-FFF2-40B4-BE49-F238E27FC236}">
                  <a16:creationId xmlns:a16="http://schemas.microsoft.com/office/drawing/2014/main" id="{56D187C3-0BE2-4310-BC91-F429492890BE}"/>
                </a:ext>
              </a:extLst>
            </p:cNvPr>
            <p:cNvPicPr>
              <a:picLocks noChangeAspect="1"/>
            </p:cNvPicPr>
            <p:nvPr/>
          </p:nvPicPr>
          <p:blipFill rotWithShape="1">
            <a:blip r:embed="rId7"/>
            <a:srcRect t="65795" b="1898"/>
            <a:stretch/>
          </p:blipFill>
          <p:spPr>
            <a:xfrm>
              <a:off x="4741844" y="5070607"/>
              <a:ext cx="2933214" cy="1201251"/>
            </a:xfrm>
            <a:prstGeom prst="rect">
              <a:avLst/>
            </a:prstGeom>
          </p:spPr>
        </p:pic>
        <p:pic>
          <p:nvPicPr>
            <p:cNvPr id="17" name="Picture 16">
              <a:extLst>
                <a:ext uri="{FF2B5EF4-FFF2-40B4-BE49-F238E27FC236}">
                  <a16:creationId xmlns:a16="http://schemas.microsoft.com/office/drawing/2014/main" id="{8945E48B-FB5C-439C-8396-20DAB76DB8B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54280" l="0" r="39614">
                          <a14:foregroundMark x1="34783" y1="30271" x2="34783" y2="30271"/>
                          <a14:foregroundMark x1="25121" y1="34238" x2="25121" y2="34238"/>
                          <a14:foregroundMark x1="35749" y1="37161" x2="35749" y2="37161"/>
                          <a14:foregroundMark x1="34300" y1="22338" x2="34300" y2="22338"/>
                          <a14:foregroundMark x1="33816" y1="19624" x2="33816" y2="19624"/>
                          <a14:foregroundMark x1="24155" y1="24217" x2="24155" y2="24217"/>
                          <a14:foregroundMark x1="27053" y1="14196" x2="27053" y2="14196"/>
                          <a14:foregroundMark x1="24155" y1="15240" x2="24155" y2="15240"/>
                          <a14:foregroundMark x1="34300" y1="9812" x2="34300" y2="9812"/>
                          <a14:foregroundMark x1="34783" y1="8142" x2="34783" y2="8142"/>
                          <a14:foregroundMark x1="33333" y1="14405" x2="33333" y2="14405"/>
                          <a14:foregroundMark x1="33816" y1="12317" x2="33816" y2="12317"/>
                          <a14:foregroundMark x1="27536" y1="16910" x2="27536" y2="16910"/>
                          <a14:foregroundMark x1="23671" y1="21086" x2="23671" y2="21086"/>
                          <a14:foregroundMark x1="24638" y1="18789" x2="24638" y2="18789"/>
                          <a14:foregroundMark x1="28986" y1="19833" x2="28986" y2="19833"/>
                          <a14:foregroundMark x1="26087" y1="33194" x2="26087" y2="33194"/>
                          <a14:foregroundMark x1="36715" y1="40710" x2="36715" y2="40710"/>
                          <a14:foregroundMark x1="36715" y1="44676" x2="36715" y2="44676"/>
                          <a14:foregroundMark x1="37198" y1="49061" x2="37198" y2="49061"/>
                          <a14:foregroundMark x1="37198" y1="52818" x2="37198" y2="52818"/>
                          <a14:foregroundMark x1="26570" y1="26096" x2="26570" y2="26096"/>
                          <a14:foregroundMark x1="25604" y1="39248" x2="25604" y2="39248"/>
                          <a14:foregroundMark x1="26570" y1="44050" x2="26570" y2="44050"/>
                          <a14:foregroundMark x1="25604" y1="45720" x2="25604" y2="45720"/>
                          <a14:foregroundMark x1="36232" y1="6681" x2="36232" y2="6681"/>
                          <a14:foregroundMark x1="37198" y1="5428" x2="37198" y2="5428"/>
                          <a14:foregroundMark x1="38164" y1="4802" x2="38164" y2="4802"/>
                        </a14:backgroundRemoval>
                      </a14:imgEffect>
                    </a14:imgLayer>
                  </a14:imgProps>
                </a:ext>
              </a:extLst>
            </a:blip>
            <a:srcRect l="1" r="60273" b="45760"/>
            <a:stretch/>
          </p:blipFill>
          <p:spPr>
            <a:xfrm rot="5678566">
              <a:off x="6731337" y="4300667"/>
              <a:ext cx="546948" cy="1391637"/>
            </a:xfrm>
            <a:prstGeom prst="rect">
              <a:avLst/>
            </a:prstGeom>
          </p:spPr>
        </p:pic>
        <p:pic>
          <p:nvPicPr>
            <p:cNvPr id="18" name="Picture 17">
              <a:extLst>
                <a:ext uri="{FF2B5EF4-FFF2-40B4-BE49-F238E27FC236}">
                  <a16:creationId xmlns:a16="http://schemas.microsoft.com/office/drawing/2014/main" id="{EC2EC5AF-B2CC-4DB2-BE71-51EED213EEA6}"/>
                </a:ext>
              </a:extLst>
            </p:cNvPr>
            <p:cNvPicPr>
              <a:picLocks noChangeAspect="1"/>
            </p:cNvPicPr>
            <p:nvPr/>
          </p:nvPicPr>
          <p:blipFill rotWithShape="1">
            <a:blip r:embed="rId10"/>
            <a:srcRect t="50145" r="32108" b="45760"/>
            <a:stretch/>
          </p:blipFill>
          <p:spPr>
            <a:xfrm rot="4432910">
              <a:off x="5794453" y="5107737"/>
              <a:ext cx="934731" cy="71372"/>
            </a:xfrm>
            <a:prstGeom prst="rect">
              <a:avLst/>
            </a:prstGeom>
          </p:spPr>
        </p:pic>
        <p:pic>
          <p:nvPicPr>
            <p:cNvPr id="19" name="Picture 18">
              <a:extLst>
                <a:ext uri="{FF2B5EF4-FFF2-40B4-BE49-F238E27FC236}">
                  <a16:creationId xmlns:a16="http://schemas.microsoft.com/office/drawing/2014/main" id="{6C88392F-DF2B-463F-81DD-CAE3CDF8608A}"/>
                </a:ext>
              </a:extLst>
            </p:cNvPr>
            <p:cNvPicPr>
              <a:picLocks noChangeAspect="1"/>
            </p:cNvPicPr>
            <p:nvPr/>
          </p:nvPicPr>
          <p:blipFill rotWithShape="1">
            <a:blip r:embed="rId10"/>
            <a:srcRect t="50145" r="32108" b="45760"/>
            <a:stretch/>
          </p:blipFill>
          <p:spPr>
            <a:xfrm rot="3015581">
              <a:off x="5736681" y="5140670"/>
              <a:ext cx="934731" cy="71372"/>
            </a:xfrm>
            <a:prstGeom prst="rect">
              <a:avLst/>
            </a:prstGeom>
          </p:spPr>
        </p:pic>
        <p:pic>
          <p:nvPicPr>
            <p:cNvPr id="20" name="Picture 19">
              <a:extLst>
                <a:ext uri="{FF2B5EF4-FFF2-40B4-BE49-F238E27FC236}">
                  <a16:creationId xmlns:a16="http://schemas.microsoft.com/office/drawing/2014/main" id="{2C38D24D-BADA-406F-BF2D-CE879632174F}"/>
                </a:ext>
              </a:extLst>
            </p:cNvPr>
            <p:cNvPicPr>
              <a:picLocks noChangeAspect="1"/>
            </p:cNvPicPr>
            <p:nvPr/>
          </p:nvPicPr>
          <p:blipFill rotWithShape="1">
            <a:blip r:embed="rId10"/>
            <a:srcRect t="50145" r="32108" b="45760"/>
            <a:stretch/>
          </p:blipFill>
          <p:spPr>
            <a:xfrm rot="1060309">
              <a:off x="5697618" y="5196506"/>
              <a:ext cx="934731" cy="71372"/>
            </a:xfrm>
            <a:prstGeom prst="rect">
              <a:avLst/>
            </a:prstGeom>
          </p:spPr>
        </p:pic>
        <p:pic>
          <p:nvPicPr>
            <p:cNvPr id="21" name="Picture 20">
              <a:extLst>
                <a:ext uri="{FF2B5EF4-FFF2-40B4-BE49-F238E27FC236}">
                  <a16:creationId xmlns:a16="http://schemas.microsoft.com/office/drawing/2014/main" id="{8DE1E8FC-DDB4-4487-9C1B-630EF6FD4A66}"/>
                </a:ext>
              </a:extLst>
            </p:cNvPr>
            <p:cNvPicPr>
              <a:picLocks noChangeAspect="1"/>
            </p:cNvPicPr>
            <p:nvPr/>
          </p:nvPicPr>
          <p:blipFill rotWithShape="1">
            <a:blip r:embed="rId10"/>
            <a:srcRect l="36829" r="44306" b="59298"/>
            <a:stretch/>
          </p:blipFill>
          <p:spPr>
            <a:xfrm rot="5400000">
              <a:off x="6780972" y="4756250"/>
              <a:ext cx="179981" cy="1044286"/>
            </a:xfrm>
            <a:prstGeom prst="rect">
              <a:avLst/>
            </a:prstGeom>
          </p:spPr>
        </p:pic>
        <p:pic>
          <p:nvPicPr>
            <p:cNvPr id="22" name="Picture 21">
              <a:extLst>
                <a:ext uri="{FF2B5EF4-FFF2-40B4-BE49-F238E27FC236}">
                  <a16:creationId xmlns:a16="http://schemas.microsoft.com/office/drawing/2014/main" id="{691DAEEC-41FE-48DF-B9CA-70ABD0EF7313}"/>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backgroundRemoval t="0" b="99570" l="0" r="100000"/>
                      </a14:imgEffect>
                    </a14:imgLayer>
                  </a14:imgProps>
                </a:ext>
              </a:extLst>
            </a:blip>
            <a:stretch>
              <a:fillRect/>
            </a:stretch>
          </p:blipFill>
          <p:spPr>
            <a:xfrm>
              <a:off x="5713956" y="5239025"/>
              <a:ext cx="959266" cy="345630"/>
            </a:xfrm>
            <a:prstGeom prst="rect">
              <a:avLst/>
            </a:prstGeom>
          </p:spPr>
        </p:pic>
        <p:pic>
          <p:nvPicPr>
            <p:cNvPr id="23" name="Picture 22">
              <a:extLst>
                <a:ext uri="{FF2B5EF4-FFF2-40B4-BE49-F238E27FC236}">
                  <a16:creationId xmlns:a16="http://schemas.microsoft.com/office/drawing/2014/main" id="{007EF840-0607-4F86-BC3B-4F1EED3BDDD1}"/>
                </a:ext>
              </a:extLst>
            </p:cNvPr>
            <p:cNvPicPr>
              <a:picLocks noChangeAspect="1"/>
            </p:cNvPicPr>
            <p:nvPr/>
          </p:nvPicPr>
          <p:blipFill>
            <a:blip r:embed="rId13"/>
            <a:stretch>
              <a:fillRect/>
            </a:stretch>
          </p:blipFill>
          <p:spPr>
            <a:xfrm>
              <a:off x="5538616" y="5837771"/>
              <a:ext cx="170587" cy="90485"/>
            </a:xfrm>
            <a:prstGeom prst="rect">
              <a:avLst/>
            </a:prstGeom>
          </p:spPr>
        </p:pic>
        <p:pic>
          <p:nvPicPr>
            <p:cNvPr id="24" name="Picture 23">
              <a:extLst>
                <a:ext uri="{FF2B5EF4-FFF2-40B4-BE49-F238E27FC236}">
                  <a16:creationId xmlns:a16="http://schemas.microsoft.com/office/drawing/2014/main" id="{0A85A945-A03E-467F-9765-B5D6F3AA7E19}"/>
                </a:ext>
              </a:extLst>
            </p:cNvPr>
            <p:cNvPicPr>
              <a:picLocks noChangeAspect="1"/>
            </p:cNvPicPr>
            <p:nvPr/>
          </p:nvPicPr>
          <p:blipFill>
            <a:blip r:embed="rId13"/>
            <a:stretch>
              <a:fillRect/>
            </a:stretch>
          </p:blipFill>
          <p:spPr>
            <a:xfrm>
              <a:off x="5691016" y="5990171"/>
              <a:ext cx="170587" cy="90485"/>
            </a:xfrm>
            <a:prstGeom prst="rect">
              <a:avLst/>
            </a:prstGeom>
          </p:spPr>
        </p:pic>
        <p:pic>
          <p:nvPicPr>
            <p:cNvPr id="25" name="Picture 24">
              <a:extLst>
                <a:ext uri="{FF2B5EF4-FFF2-40B4-BE49-F238E27FC236}">
                  <a16:creationId xmlns:a16="http://schemas.microsoft.com/office/drawing/2014/main" id="{E8045D0F-8C15-45F1-B9E5-0AD9B7534A85}"/>
                </a:ext>
              </a:extLst>
            </p:cNvPr>
            <p:cNvPicPr>
              <a:picLocks noChangeAspect="1"/>
            </p:cNvPicPr>
            <p:nvPr/>
          </p:nvPicPr>
          <p:blipFill>
            <a:blip r:embed="rId13"/>
            <a:stretch>
              <a:fillRect/>
            </a:stretch>
          </p:blipFill>
          <p:spPr>
            <a:xfrm>
              <a:off x="5821524" y="5637745"/>
              <a:ext cx="170587" cy="90485"/>
            </a:xfrm>
            <a:prstGeom prst="rect">
              <a:avLst/>
            </a:prstGeom>
          </p:spPr>
        </p:pic>
        <p:pic>
          <p:nvPicPr>
            <p:cNvPr id="26" name="Picture 25">
              <a:extLst>
                <a:ext uri="{FF2B5EF4-FFF2-40B4-BE49-F238E27FC236}">
                  <a16:creationId xmlns:a16="http://schemas.microsoft.com/office/drawing/2014/main" id="{65C22BCF-102F-4818-A9C3-AF597D75B696}"/>
                </a:ext>
              </a:extLst>
            </p:cNvPr>
            <p:cNvPicPr>
              <a:picLocks noChangeAspect="1"/>
            </p:cNvPicPr>
            <p:nvPr/>
          </p:nvPicPr>
          <p:blipFill>
            <a:blip r:embed="rId13"/>
            <a:stretch>
              <a:fillRect/>
            </a:stretch>
          </p:blipFill>
          <p:spPr>
            <a:xfrm>
              <a:off x="5266161" y="5513309"/>
              <a:ext cx="170587" cy="90485"/>
            </a:xfrm>
            <a:prstGeom prst="rect">
              <a:avLst/>
            </a:prstGeom>
          </p:spPr>
        </p:pic>
        <p:pic>
          <p:nvPicPr>
            <p:cNvPr id="27" name="Picture 26">
              <a:extLst>
                <a:ext uri="{FF2B5EF4-FFF2-40B4-BE49-F238E27FC236}">
                  <a16:creationId xmlns:a16="http://schemas.microsoft.com/office/drawing/2014/main" id="{47A902B4-FBF4-4B55-816E-F34D5652DAE8}"/>
                </a:ext>
              </a:extLst>
            </p:cNvPr>
            <p:cNvPicPr>
              <a:picLocks noChangeAspect="1"/>
            </p:cNvPicPr>
            <p:nvPr/>
          </p:nvPicPr>
          <p:blipFill>
            <a:blip r:embed="rId13"/>
            <a:stretch>
              <a:fillRect/>
            </a:stretch>
          </p:blipFill>
          <p:spPr>
            <a:xfrm>
              <a:off x="5165250" y="5931689"/>
              <a:ext cx="170587" cy="90485"/>
            </a:xfrm>
            <a:prstGeom prst="rect">
              <a:avLst/>
            </a:prstGeom>
          </p:spPr>
        </p:pic>
      </p:grpSp>
    </p:spTree>
    <p:extLst>
      <p:ext uri="{BB962C8B-B14F-4D97-AF65-F5344CB8AC3E}">
        <p14:creationId xmlns:p14="http://schemas.microsoft.com/office/powerpoint/2010/main" val="44082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4601" y="3311934"/>
            <a:ext cx="2069797"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Salmonella </a:t>
            </a:r>
          </a:p>
        </p:txBody>
      </p:sp>
      <p:sp>
        <p:nvSpPr>
          <p:cNvPr id="65" name="Isosceles Triangle 64">
            <a:extLst>
              <a:ext uri="{FF2B5EF4-FFF2-40B4-BE49-F238E27FC236}">
                <a16:creationId xmlns:a16="http://schemas.microsoft.com/office/drawing/2014/main" id="{3B2CC996-82BB-4405-A094-F3E09D427917}"/>
              </a:ext>
            </a:extLst>
          </p:cNvPr>
          <p:cNvSpPr/>
          <p:nvPr/>
        </p:nvSpPr>
        <p:spPr>
          <a:xfrm rot="16200000">
            <a:off x="1483514" y="5712600"/>
            <a:ext cx="808280" cy="433559"/>
          </a:xfrm>
          <a:prstGeom prst="triangle">
            <a:avLst/>
          </a:prstGeom>
          <a:solidFill>
            <a:srgbClr val="AD8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4A457056-3009-4492-8DD9-85190626C3F2}"/>
              </a:ext>
            </a:extLst>
          </p:cNvPr>
          <p:cNvSpPr/>
          <p:nvPr/>
        </p:nvSpPr>
        <p:spPr>
          <a:xfrm rot="16200000">
            <a:off x="1691813" y="6389136"/>
            <a:ext cx="391682" cy="433559"/>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Connector 66">
            <a:extLst>
              <a:ext uri="{FF2B5EF4-FFF2-40B4-BE49-F238E27FC236}">
                <a16:creationId xmlns:a16="http://schemas.microsoft.com/office/drawing/2014/main" id="{D987D596-36D8-427E-B002-F9001E9B7E86}"/>
              </a:ext>
            </a:extLst>
          </p:cNvPr>
          <p:cNvCxnSpPr>
            <a:cxnSpLocks/>
          </p:cNvCxnSpPr>
          <p:nvPr/>
        </p:nvCxnSpPr>
        <p:spPr>
          <a:xfrm flipH="1">
            <a:off x="754593" y="1824987"/>
            <a:ext cx="796763" cy="2553648"/>
          </a:xfrm>
          <a:prstGeom prst="line">
            <a:avLst/>
          </a:prstGeom>
          <a:ln w="38100">
            <a:solidFill>
              <a:schemeClr val="accent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A388795-8C31-4843-98E8-79E82E4B5148}"/>
              </a:ext>
            </a:extLst>
          </p:cNvPr>
          <p:cNvCxnSpPr>
            <a:cxnSpLocks/>
          </p:cNvCxnSpPr>
          <p:nvPr/>
        </p:nvCxnSpPr>
        <p:spPr>
          <a:xfrm flipH="1">
            <a:off x="419149" y="4346498"/>
            <a:ext cx="334464" cy="1313874"/>
          </a:xfrm>
          <a:prstGeom prst="line">
            <a:avLst/>
          </a:prstGeom>
          <a:ln w="38100">
            <a:solidFill>
              <a:schemeClr val="bg1">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6B74EF1-1914-4D6E-A6EC-113B5400EE12}"/>
              </a:ext>
            </a:extLst>
          </p:cNvPr>
          <p:cNvCxnSpPr>
            <a:cxnSpLocks/>
          </p:cNvCxnSpPr>
          <p:nvPr/>
        </p:nvCxnSpPr>
        <p:spPr>
          <a:xfrm>
            <a:off x="419149" y="5660372"/>
            <a:ext cx="385623" cy="290925"/>
          </a:xfrm>
          <a:prstGeom prst="line">
            <a:avLst/>
          </a:prstGeom>
          <a:ln w="38100">
            <a:solidFill>
              <a:schemeClr val="bg1">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BCA98A-2291-44B6-92A1-4B41B013B07E}"/>
              </a:ext>
            </a:extLst>
          </p:cNvPr>
          <p:cNvSpPr txBox="1"/>
          <p:nvPr/>
        </p:nvSpPr>
        <p:spPr>
          <a:xfrm>
            <a:off x="2064601" y="6334780"/>
            <a:ext cx="2399952"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Streptomyces</a:t>
            </a:r>
          </a:p>
        </p:txBody>
      </p:sp>
      <p:sp>
        <p:nvSpPr>
          <p:cNvPr id="22" name="TextBox 21">
            <a:extLst>
              <a:ext uri="{FF2B5EF4-FFF2-40B4-BE49-F238E27FC236}">
                <a16:creationId xmlns:a16="http://schemas.microsoft.com/office/drawing/2014/main" id="{97503E13-D787-49D1-9F12-4A3B39A64B57}"/>
              </a:ext>
            </a:extLst>
          </p:cNvPr>
          <p:cNvSpPr txBox="1"/>
          <p:nvPr/>
        </p:nvSpPr>
        <p:spPr>
          <a:xfrm>
            <a:off x="2064601" y="4607442"/>
            <a:ext cx="2419701"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Xanthomonas</a:t>
            </a:r>
          </a:p>
        </p:txBody>
      </p:sp>
      <p:sp>
        <p:nvSpPr>
          <p:cNvPr id="23" name="TextBox 22">
            <a:extLst>
              <a:ext uri="{FF2B5EF4-FFF2-40B4-BE49-F238E27FC236}">
                <a16:creationId xmlns:a16="http://schemas.microsoft.com/office/drawing/2014/main" id="{4BA6CEC8-48A9-4FAF-8119-35300EB0D7BD}"/>
              </a:ext>
            </a:extLst>
          </p:cNvPr>
          <p:cNvSpPr txBox="1"/>
          <p:nvPr/>
        </p:nvSpPr>
        <p:spPr>
          <a:xfrm>
            <a:off x="2064601" y="2016426"/>
            <a:ext cx="1765227"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Neisseria </a:t>
            </a:r>
          </a:p>
        </p:txBody>
      </p:sp>
      <p:sp>
        <p:nvSpPr>
          <p:cNvPr id="25" name="TextBox 24">
            <a:extLst>
              <a:ext uri="{FF2B5EF4-FFF2-40B4-BE49-F238E27FC236}">
                <a16:creationId xmlns:a16="http://schemas.microsoft.com/office/drawing/2014/main" id="{6E5CE6B6-CBC6-4BF7-BBD8-CC2B5E796B50}"/>
              </a:ext>
            </a:extLst>
          </p:cNvPr>
          <p:cNvSpPr txBox="1"/>
          <p:nvPr/>
        </p:nvSpPr>
        <p:spPr>
          <a:xfrm>
            <a:off x="2064601" y="1584590"/>
            <a:ext cx="2732286"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Agrobacterium </a:t>
            </a:r>
          </a:p>
        </p:txBody>
      </p:sp>
      <p:sp>
        <p:nvSpPr>
          <p:cNvPr id="26" name="TextBox 25">
            <a:extLst>
              <a:ext uri="{FF2B5EF4-FFF2-40B4-BE49-F238E27FC236}">
                <a16:creationId xmlns:a16="http://schemas.microsoft.com/office/drawing/2014/main" id="{7EEABCAE-A965-4A5A-87EA-6C24B560BC35}"/>
              </a:ext>
            </a:extLst>
          </p:cNvPr>
          <p:cNvSpPr txBox="1"/>
          <p:nvPr/>
        </p:nvSpPr>
        <p:spPr>
          <a:xfrm>
            <a:off x="2064601" y="4175606"/>
            <a:ext cx="2448491"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Pseudomonas</a:t>
            </a:r>
          </a:p>
        </p:txBody>
      </p:sp>
      <p:sp>
        <p:nvSpPr>
          <p:cNvPr id="34" name="Isosceles Triangle 33">
            <a:extLst>
              <a:ext uri="{FF2B5EF4-FFF2-40B4-BE49-F238E27FC236}">
                <a16:creationId xmlns:a16="http://schemas.microsoft.com/office/drawing/2014/main" id="{0A268A9D-7499-49D4-BC9E-71A8965408F8}"/>
              </a:ext>
            </a:extLst>
          </p:cNvPr>
          <p:cNvSpPr/>
          <p:nvPr/>
        </p:nvSpPr>
        <p:spPr>
          <a:xfrm rot="16200000">
            <a:off x="1735870" y="1228210"/>
            <a:ext cx="303569" cy="43355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05AEF5A2-A2EE-4164-A084-BDEA1CA65300}"/>
              </a:ext>
            </a:extLst>
          </p:cNvPr>
          <p:cNvSpPr/>
          <p:nvPr/>
        </p:nvSpPr>
        <p:spPr>
          <a:xfrm rot="16200000">
            <a:off x="1735870" y="1647489"/>
            <a:ext cx="303569" cy="43355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85F4131-91CF-4C39-975C-8AD71E92D9E5}"/>
              </a:ext>
            </a:extLst>
          </p:cNvPr>
          <p:cNvSpPr txBox="1"/>
          <p:nvPr/>
        </p:nvSpPr>
        <p:spPr>
          <a:xfrm>
            <a:off x="2064601" y="1152754"/>
            <a:ext cx="2177134"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Caulobacter</a:t>
            </a:r>
          </a:p>
        </p:txBody>
      </p:sp>
      <p:sp>
        <p:nvSpPr>
          <p:cNvPr id="37" name="TextBox 36">
            <a:extLst>
              <a:ext uri="{FF2B5EF4-FFF2-40B4-BE49-F238E27FC236}">
                <a16:creationId xmlns:a16="http://schemas.microsoft.com/office/drawing/2014/main" id="{8F1EEC39-D6FF-4E2B-BE7C-B65351A7EB95}"/>
              </a:ext>
            </a:extLst>
          </p:cNvPr>
          <p:cNvSpPr txBox="1"/>
          <p:nvPr/>
        </p:nvSpPr>
        <p:spPr>
          <a:xfrm>
            <a:off x="2064601" y="2880098"/>
            <a:ext cx="2348720" cy="523220"/>
          </a:xfrm>
          <a:prstGeom prst="rect">
            <a:avLst/>
          </a:prstGeom>
          <a:noFill/>
        </p:spPr>
        <p:txBody>
          <a:bodyPr wrap="none" rtlCol="0">
            <a:spAutoFit/>
          </a:bodyPr>
          <a:lstStyle/>
          <a:p>
            <a:r>
              <a:rPr lang="en-US" sz="2800" i="1" dirty="0" err="1">
                <a:latin typeface="Avenir Next LT Pro" panose="020B0504020202020204" pitchFamily="34" charset="0"/>
                <a:cs typeface="Calibri Light"/>
              </a:rPr>
              <a:t>Burkholderia</a:t>
            </a:r>
            <a:r>
              <a:rPr lang="en-US" sz="2800" i="1" dirty="0">
                <a:latin typeface="Avenir Next LT Pro" panose="020B0504020202020204" pitchFamily="34" charset="0"/>
                <a:cs typeface="Calibri Light"/>
              </a:rPr>
              <a:t> </a:t>
            </a:r>
          </a:p>
        </p:txBody>
      </p:sp>
      <p:sp>
        <p:nvSpPr>
          <p:cNvPr id="38" name="Isosceles Triangle 37">
            <a:extLst>
              <a:ext uri="{FF2B5EF4-FFF2-40B4-BE49-F238E27FC236}">
                <a16:creationId xmlns:a16="http://schemas.microsoft.com/office/drawing/2014/main" id="{FE82C2E3-EE42-4D0F-8D3E-B376A06471AD}"/>
              </a:ext>
            </a:extLst>
          </p:cNvPr>
          <p:cNvSpPr/>
          <p:nvPr/>
        </p:nvSpPr>
        <p:spPr>
          <a:xfrm rot="16200000">
            <a:off x="1489513" y="2720386"/>
            <a:ext cx="796282" cy="433559"/>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9" name="Isosceles Triangle 38">
            <a:extLst>
              <a:ext uri="{FF2B5EF4-FFF2-40B4-BE49-F238E27FC236}">
                <a16:creationId xmlns:a16="http://schemas.microsoft.com/office/drawing/2014/main" id="{56229E60-D11C-4F44-AA34-4CB0A67A6C25}"/>
              </a:ext>
            </a:extLst>
          </p:cNvPr>
          <p:cNvSpPr/>
          <p:nvPr/>
        </p:nvSpPr>
        <p:spPr>
          <a:xfrm rot="16200000">
            <a:off x="1735870" y="2078735"/>
            <a:ext cx="303569" cy="433559"/>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3BB2DE8-150F-43A8-87BB-3AA212473261}"/>
              </a:ext>
            </a:extLst>
          </p:cNvPr>
          <p:cNvSpPr txBox="1"/>
          <p:nvPr/>
        </p:nvSpPr>
        <p:spPr>
          <a:xfrm>
            <a:off x="2064601" y="2448262"/>
            <a:ext cx="1860253" cy="523220"/>
          </a:xfrm>
          <a:prstGeom prst="rect">
            <a:avLst/>
          </a:prstGeom>
          <a:noFill/>
        </p:spPr>
        <p:txBody>
          <a:bodyPr wrap="none" rtlCol="0">
            <a:spAutoFit/>
          </a:bodyPr>
          <a:lstStyle/>
          <a:p>
            <a:r>
              <a:rPr lang="en-US" sz="2800" b="1" i="1" dirty="0">
                <a:latin typeface="Avenir Next LT Pro" panose="020B0504020202020204" pitchFamily="34" charset="0"/>
                <a:cs typeface="Calibri Light"/>
              </a:rPr>
              <a:t>Ralstonia </a:t>
            </a:r>
          </a:p>
        </p:txBody>
      </p:sp>
      <p:sp>
        <p:nvSpPr>
          <p:cNvPr id="44" name="Isosceles Triangle 43">
            <a:extLst>
              <a:ext uri="{FF2B5EF4-FFF2-40B4-BE49-F238E27FC236}">
                <a16:creationId xmlns:a16="http://schemas.microsoft.com/office/drawing/2014/main" id="{4DA035C6-9D3D-4C81-8C87-D02980EDFFC5}"/>
              </a:ext>
            </a:extLst>
          </p:cNvPr>
          <p:cNvSpPr/>
          <p:nvPr/>
        </p:nvSpPr>
        <p:spPr>
          <a:xfrm rot="16200000">
            <a:off x="1735870" y="4225361"/>
            <a:ext cx="303569" cy="4335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2387A3CF-7CC7-4D38-A112-166B19BA4EE6}"/>
              </a:ext>
            </a:extLst>
          </p:cNvPr>
          <p:cNvSpPr/>
          <p:nvPr/>
        </p:nvSpPr>
        <p:spPr>
          <a:xfrm rot="16200000">
            <a:off x="1494474" y="4927702"/>
            <a:ext cx="786361" cy="4335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944B74DA-2253-49A6-8100-1ED1764730F7}"/>
              </a:ext>
            </a:extLst>
          </p:cNvPr>
          <p:cNvSpPr/>
          <p:nvPr/>
        </p:nvSpPr>
        <p:spPr>
          <a:xfrm rot="16200000">
            <a:off x="1489513" y="3579981"/>
            <a:ext cx="796282" cy="433559"/>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D4AB801-B60F-472C-AA19-3154A024F1DC}"/>
              </a:ext>
            </a:extLst>
          </p:cNvPr>
          <p:cNvSpPr txBox="1"/>
          <p:nvPr/>
        </p:nvSpPr>
        <p:spPr>
          <a:xfrm>
            <a:off x="2064601" y="5471114"/>
            <a:ext cx="2064989"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Clostridium</a:t>
            </a:r>
          </a:p>
        </p:txBody>
      </p:sp>
      <p:sp>
        <p:nvSpPr>
          <p:cNvPr id="41" name="TextBox 40">
            <a:extLst>
              <a:ext uri="{FF2B5EF4-FFF2-40B4-BE49-F238E27FC236}">
                <a16:creationId xmlns:a16="http://schemas.microsoft.com/office/drawing/2014/main" id="{F456CF84-2ACB-4580-94B5-3627F5D687E0}"/>
              </a:ext>
            </a:extLst>
          </p:cNvPr>
          <p:cNvSpPr txBox="1"/>
          <p:nvPr/>
        </p:nvSpPr>
        <p:spPr>
          <a:xfrm>
            <a:off x="2064601" y="5902950"/>
            <a:ext cx="1414170"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Bacillus</a:t>
            </a:r>
          </a:p>
        </p:txBody>
      </p:sp>
      <p:sp>
        <p:nvSpPr>
          <p:cNvPr id="42" name="TextBox 41">
            <a:extLst>
              <a:ext uri="{FF2B5EF4-FFF2-40B4-BE49-F238E27FC236}">
                <a16:creationId xmlns:a16="http://schemas.microsoft.com/office/drawing/2014/main" id="{9487E2A6-CC24-49F2-A195-EFA3F69A7831}"/>
              </a:ext>
            </a:extLst>
          </p:cNvPr>
          <p:cNvSpPr txBox="1"/>
          <p:nvPr/>
        </p:nvSpPr>
        <p:spPr>
          <a:xfrm>
            <a:off x="2064601" y="3743770"/>
            <a:ext cx="2024913"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Escherichia</a:t>
            </a:r>
          </a:p>
        </p:txBody>
      </p:sp>
      <p:cxnSp>
        <p:nvCxnSpPr>
          <p:cNvPr id="49" name="Straight Connector 48">
            <a:extLst>
              <a:ext uri="{FF2B5EF4-FFF2-40B4-BE49-F238E27FC236}">
                <a16:creationId xmlns:a16="http://schemas.microsoft.com/office/drawing/2014/main" id="{C46AF05C-84B1-4A97-8A75-35889519C10A}"/>
              </a:ext>
            </a:extLst>
          </p:cNvPr>
          <p:cNvCxnSpPr>
            <a:cxnSpLocks/>
          </p:cNvCxnSpPr>
          <p:nvPr/>
        </p:nvCxnSpPr>
        <p:spPr>
          <a:xfrm flipH="1">
            <a:off x="1564238" y="1444989"/>
            <a:ext cx="106637" cy="338707"/>
          </a:xfrm>
          <a:prstGeom prst="line">
            <a:avLst/>
          </a:prstGeom>
          <a:ln w="38100">
            <a:solidFill>
              <a:schemeClr val="accent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F99307-EB23-4E43-9204-6EBF5C2DAA32}"/>
              </a:ext>
            </a:extLst>
          </p:cNvPr>
          <p:cNvCxnSpPr>
            <a:cxnSpLocks/>
          </p:cNvCxnSpPr>
          <p:nvPr/>
        </p:nvCxnSpPr>
        <p:spPr>
          <a:xfrm flipH="1" flipV="1">
            <a:off x="1551512" y="1762087"/>
            <a:ext cx="152872" cy="94980"/>
          </a:xfrm>
          <a:prstGeom prst="line">
            <a:avLst/>
          </a:prstGeom>
          <a:ln w="38100">
            <a:solidFill>
              <a:schemeClr val="accent1">
                <a:lumMod val="7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3A05638-B055-46DC-9CD6-50CC45486492}"/>
              </a:ext>
            </a:extLst>
          </p:cNvPr>
          <p:cNvCxnSpPr>
            <a:cxnSpLocks/>
          </p:cNvCxnSpPr>
          <p:nvPr/>
        </p:nvCxnSpPr>
        <p:spPr>
          <a:xfrm flipH="1">
            <a:off x="1233889" y="2315410"/>
            <a:ext cx="461956" cy="1481351"/>
          </a:xfrm>
          <a:prstGeom prst="line">
            <a:avLst/>
          </a:prstGeom>
          <a:ln w="38100">
            <a:solidFill>
              <a:schemeClr val="accent1">
                <a:lumMod val="60000"/>
                <a:lumOff val="4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E1A676F-7338-4A8B-A1C1-7BB056F920C0}"/>
              </a:ext>
            </a:extLst>
          </p:cNvPr>
          <p:cNvCxnSpPr>
            <a:cxnSpLocks/>
            <a:endCxn id="45" idx="0"/>
          </p:cNvCxnSpPr>
          <p:nvPr/>
        </p:nvCxnSpPr>
        <p:spPr>
          <a:xfrm>
            <a:off x="1134737" y="4194902"/>
            <a:ext cx="536138" cy="949579"/>
          </a:xfrm>
          <a:prstGeom prst="line">
            <a:avLst/>
          </a:prstGeom>
          <a:ln w="38100">
            <a:solidFill>
              <a:schemeClr val="accent1">
                <a:lumMod val="20000"/>
                <a:lumOff val="8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93CF9AD-D022-4D5D-886F-C32BA6E9BBAB}"/>
              </a:ext>
            </a:extLst>
          </p:cNvPr>
          <p:cNvCxnSpPr>
            <a:cxnSpLocks/>
            <a:endCxn id="46" idx="0"/>
          </p:cNvCxnSpPr>
          <p:nvPr/>
        </p:nvCxnSpPr>
        <p:spPr>
          <a:xfrm flipV="1">
            <a:off x="754594" y="3796761"/>
            <a:ext cx="916281" cy="628030"/>
          </a:xfrm>
          <a:prstGeom prst="line">
            <a:avLst/>
          </a:prstGeom>
          <a:ln w="38100">
            <a:solidFill>
              <a:schemeClr val="accent1">
                <a:lumMod val="20000"/>
                <a:lumOff val="8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A6D9732-33D6-4FFA-B21F-20C24C21B136}"/>
              </a:ext>
            </a:extLst>
          </p:cNvPr>
          <p:cNvCxnSpPr>
            <a:cxnSpLocks/>
            <a:endCxn id="44" idx="0"/>
          </p:cNvCxnSpPr>
          <p:nvPr/>
        </p:nvCxnSpPr>
        <p:spPr>
          <a:xfrm>
            <a:off x="1336319" y="4084206"/>
            <a:ext cx="334556" cy="357934"/>
          </a:xfrm>
          <a:prstGeom prst="line">
            <a:avLst/>
          </a:prstGeom>
          <a:ln w="38100">
            <a:solidFill>
              <a:schemeClr val="accent1">
                <a:lumMod val="20000"/>
                <a:lumOff val="8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8229A12-B2A4-4620-BA75-DA118143A632}"/>
              </a:ext>
            </a:extLst>
          </p:cNvPr>
          <p:cNvCxnSpPr>
            <a:cxnSpLocks/>
            <a:stCxn id="38" idx="0"/>
          </p:cNvCxnSpPr>
          <p:nvPr/>
        </p:nvCxnSpPr>
        <p:spPr>
          <a:xfrm flipH="1">
            <a:off x="980501" y="2937166"/>
            <a:ext cx="690374" cy="1329824"/>
          </a:xfrm>
          <a:prstGeom prst="line">
            <a:avLst/>
          </a:prstGeom>
          <a:ln w="38100">
            <a:solidFill>
              <a:schemeClr val="accent1">
                <a:lumMod val="60000"/>
                <a:lumOff val="4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17F81B0-E5F6-4489-95EA-25E3907B75BA}"/>
              </a:ext>
            </a:extLst>
          </p:cNvPr>
          <p:cNvCxnSpPr>
            <a:cxnSpLocks/>
            <a:endCxn id="65" idx="0"/>
          </p:cNvCxnSpPr>
          <p:nvPr/>
        </p:nvCxnSpPr>
        <p:spPr>
          <a:xfrm flipV="1">
            <a:off x="804772" y="5929380"/>
            <a:ext cx="866103" cy="21917"/>
          </a:xfrm>
          <a:prstGeom prst="line">
            <a:avLst/>
          </a:prstGeom>
          <a:ln w="38100">
            <a:solidFill>
              <a:srgbClr val="AD8DC5"/>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9FEBB49-C44B-4206-B012-A3DCE5AF6320}"/>
              </a:ext>
            </a:extLst>
          </p:cNvPr>
          <p:cNvCxnSpPr>
            <a:cxnSpLocks/>
          </p:cNvCxnSpPr>
          <p:nvPr/>
        </p:nvCxnSpPr>
        <p:spPr>
          <a:xfrm>
            <a:off x="804772" y="5951297"/>
            <a:ext cx="823653" cy="624884"/>
          </a:xfrm>
          <a:prstGeom prst="line">
            <a:avLst/>
          </a:prstGeom>
          <a:ln w="38100">
            <a:solidFill>
              <a:srgbClr val="7030A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C8F4854B-8BBE-4123-8548-B8CBF4A0CB40}"/>
              </a:ext>
            </a:extLst>
          </p:cNvPr>
          <p:cNvSpPr txBox="1"/>
          <p:nvPr/>
        </p:nvSpPr>
        <p:spPr>
          <a:xfrm>
            <a:off x="9558369" y="5458457"/>
            <a:ext cx="1379224" cy="830997"/>
          </a:xfrm>
          <a:prstGeom prst="rect">
            <a:avLst/>
          </a:prstGeom>
          <a:noFill/>
        </p:spPr>
        <p:txBody>
          <a:bodyPr wrap="none" rtlCol="0">
            <a:spAutoFit/>
          </a:bodyPr>
          <a:lstStyle/>
          <a:p>
            <a:r>
              <a:rPr lang="en-US" sz="2400" dirty="0">
                <a:cs typeface="Calibri Light"/>
              </a:rPr>
              <a:t>Gram</a:t>
            </a:r>
          </a:p>
          <a:p>
            <a:r>
              <a:rPr lang="en-US" sz="2400" dirty="0">
                <a:cs typeface="Calibri Light"/>
              </a:rPr>
              <a:t>Positives</a:t>
            </a:r>
          </a:p>
        </p:txBody>
      </p:sp>
      <p:cxnSp>
        <p:nvCxnSpPr>
          <p:cNvPr id="117" name="Straight Connector 116">
            <a:extLst>
              <a:ext uri="{FF2B5EF4-FFF2-40B4-BE49-F238E27FC236}">
                <a16:creationId xmlns:a16="http://schemas.microsoft.com/office/drawing/2014/main" id="{678AE835-C5C6-46C6-8852-242CB827267B}"/>
              </a:ext>
            </a:extLst>
          </p:cNvPr>
          <p:cNvCxnSpPr>
            <a:cxnSpLocks/>
          </p:cNvCxnSpPr>
          <p:nvPr/>
        </p:nvCxnSpPr>
        <p:spPr>
          <a:xfrm>
            <a:off x="9558369" y="5453994"/>
            <a:ext cx="0" cy="128863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E3F42A-D33B-4E74-A763-7672CEF864A3}"/>
              </a:ext>
            </a:extLst>
          </p:cNvPr>
          <p:cNvCxnSpPr>
            <a:cxnSpLocks/>
          </p:cNvCxnSpPr>
          <p:nvPr/>
        </p:nvCxnSpPr>
        <p:spPr>
          <a:xfrm>
            <a:off x="9558369" y="1222047"/>
            <a:ext cx="0" cy="4179367"/>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D2310F9-33A5-4CDE-9A69-49D25C1479E5}"/>
              </a:ext>
            </a:extLst>
          </p:cNvPr>
          <p:cNvCxnSpPr>
            <a:cxnSpLocks/>
          </p:cNvCxnSpPr>
          <p:nvPr/>
        </p:nvCxnSpPr>
        <p:spPr>
          <a:xfrm>
            <a:off x="6982133" y="1222047"/>
            <a:ext cx="0" cy="418637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BF2BACAD-24EF-44E0-AD5F-2FC098E796AC}"/>
              </a:ext>
            </a:extLst>
          </p:cNvPr>
          <p:cNvSpPr txBox="1"/>
          <p:nvPr/>
        </p:nvSpPr>
        <p:spPr>
          <a:xfrm>
            <a:off x="4765861" y="1141667"/>
            <a:ext cx="1454244" cy="461665"/>
          </a:xfrm>
          <a:prstGeom prst="rect">
            <a:avLst/>
          </a:prstGeom>
          <a:noFill/>
        </p:spPr>
        <p:txBody>
          <a:bodyPr wrap="none" rtlCol="0">
            <a:spAutoFit/>
          </a:bodyPr>
          <a:lstStyle/>
          <a:p>
            <a:r>
              <a:rPr lang="en-US" sz="2400" dirty="0">
                <a:cs typeface="Calibri" panose="020F0502020204030204" pitchFamily="34" charset="0"/>
              </a:rPr>
              <a:t>Alpha (</a:t>
            </a:r>
            <a:r>
              <a:rPr lang="el-GR" sz="2400" dirty="0">
                <a:cs typeface="Calibri" panose="020F0502020204030204" pitchFamily="34" charset="0"/>
              </a:rPr>
              <a:t>α</a:t>
            </a:r>
            <a:r>
              <a:rPr lang="en-US" sz="2400" dirty="0">
                <a:cs typeface="Calibri" panose="020F0502020204030204" pitchFamily="34" charset="0"/>
              </a:rPr>
              <a:t>)</a:t>
            </a:r>
            <a:endParaRPr lang="en-US" sz="2400" dirty="0">
              <a:cs typeface="Calibri Light"/>
            </a:endParaRPr>
          </a:p>
        </p:txBody>
      </p:sp>
      <p:sp>
        <p:nvSpPr>
          <p:cNvPr id="131" name="TextBox 130">
            <a:extLst>
              <a:ext uri="{FF2B5EF4-FFF2-40B4-BE49-F238E27FC236}">
                <a16:creationId xmlns:a16="http://schemas.microsoft.com/office/drawing/2014/main" id="{439C2C87-3595-4C53-816C-565BB6D1411E}"/>
              </a:ext>
            </a:extLst>
          </p:cNvPr>
          <p:cNvSpPr txBox="1"/>
          <p:nvPr/>
        </p:nvSpPr>
        <p:spPr>
          <a:xfrm>
            <a:off x="4743986" y="3225285"/>
            <a:ext cx="1701107" cy="461665"/>
          </a:xfrm>
          <a:prstGeom prst="rect">
            <a:avLst/>
          </a:prstGeom>
          <a:noFill/>
        </p:spPr>
        <p:txBody>
          <a:bodyPr wrap="none" rtlCol="0">
            <a:spAutoFit/>
          </a:bodyPr>
          <a:lstStyle/>
          <a:p>
            <a:r>
              <a:rPr lang="en-US" sz="2400" dirty="0">
                <a:cs typeface="Calibri" panose="020F0502020204030204" pitchFamily="34" charset="0"/>
              </a:rPr>
              <a:t>Gamma (</a:t>
            </a:r>
            <a:r>
              <a:rPr lang="el-GR" sz="2400" dirty="0">
                <a:cs typeface="Calibri" panose="020F0502020204030204" pitchFamily="34" charset="0"/>
              </a:rPr>
              <a:t>γ</a:t>
            </a:r>
            <a:r>
              <a:rPr lang="en-US" sz="2400" dirty="0">
                <a:cs typeface="Calibri" panose="020F0502020204030204" pitchFamily="34" charset="0"/>
              </a:rPr>
              <a:t>)</a:t>
            </a:r>
            <a:endParaRPr lang="en-US" sz="2400" dirty="0">
              <a:cs typeface="Calibri Light"/>
            </a:endParaRPr>
          </a:p>
        </p:txBody>
      </p:sp>
      <p:cxnSp>
        <p:nvCxnSpPr>
          <p:cNvPr id="132" name="Straight Connector 131">
            <a:extLst>
              <a:ext uri="{FF2B5EF4-FFF2-40B4-BE49-F238E27FC236}">
                <a16:creationId xmlns:a16="http://schemas.microsoft.com/office/drawing/2014/main" id="{8167C1BE-4E98-4EC4-AF5B-BB8511623916}"/>
              </a:ext>
            </a:extLst>
          </p:cNvPr>
          <p:cNvCxnSpPr>
            <a:cxnSpLocks/>
          </p:cNvCxnSpPr>
          <p:nvPr/>
        </p:nvCxnSpPr>
        <p:spPr>
          <a:xfrm>
            <a:off x="4740270" y="1222047"/>
            <a:ext cx="0" cy="786441"/>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2D48F27-9581-4A7C-A2C9-70E772CE1F03}"/>
              </a:ext>
            </a:extLst>
          </p:cNvPr>
          <p:cNvCxnSpPr>
            <a:cxnSpLocks/>
          </p:cNvCxnSpPr>
          <p:nvPr/>
        </p:nvCxnSpPr>
        <p:spPr>
          <a:xfrm>
            <a:off x="4740270" y="2065689"/>
            <a:ext cx="0" cy="1188248"/>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7EF6F31-CFD3-4ECD-BD3C-8392567B117E}"/>
              </a:ext>
            </a:extLst>
          </p:cNvPr>
          <p:cNvCxnSpPr>
            <a:cxnSpLocks/>
          </p:cNvCxnSpPr>
          <p:nvPr/>
        </p:nvCxnSpPr>
        <p:spPr>
          <a:xfrm>
            <a:off x="4740270" y="3311139"/>
            <a:ext cx="0" cy="209027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78D59AD-D26C-4597-BE2E-8AD6D2080B13}"/>
              </a:ext>
            </a:extLst>
          </p:cNvPr>
          <p:cNvCxnSpPr>
            <a:cxnSpLocks/>
          </p:cNvCxnSpPr>
          <p:nvPr/>
        </p:nvCxnSpPr>
        <p:spPr>
          <a:xfrm>
            <a:off x="6982133" y="5453994"/>
            <a:ext cx="0" cy="833161"/>
          </a:xfrm>
          <a:prstGeom prst="line">
            <a:avLst/>
          </a:prstGeom>
          <a:ln w="76200">
            <a:solidFill>
              <a:srgbClr val="AD8DC5"/>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01AA7EBB-A325-42AD-AF82-AE5BC92BEBD8}"/>
              </a:ext>
            </a:extLst>
          </p:cNvPr>
          <p:cNvSpPr txBox="1"/>
          <p:nvPr/>
        </p:nvSpPr>
        <p:spPr>
          <a:xfrm>
            <a:off x="7059256" y="5408417"/>
            <a:ext cx="1633011" cy="461665"/>
          </a:xfrm>
          <a:prstGeom prst="rect">
            <a:avLst/>
          </a:prstGeom>
          <a:noFill/>
        </p:spPr>
        <p:txBody>
          <a:bodyPr wrap="none" rtlCol="0">
            <a:spAutoFit/>
          </a:bodyPr>
          <a:lstStyle/>
          <a:p>
            <a:r>
              <a:rPr lang="en-US" sz="2400" dirty="0">
                <a:cs typeface="Calibri Light"/>
              </a:rPr>
              <a:t>Firmicutes</a:t>
            </a:r>
          </a:p>
        </p:txBody>
      </p:sp>
      <p:sp>
        <p:nvSpPr>
          <p:cNvPr id="146" name="TextBox 145">
            <a:extLst>
              <a:ext uri="{FF2B5EF4-FFF2-40B4-BE49-F238E27FC236}">
                <a16:creationId xmlns:a16="http://schemas.microsoft.com/office/drawing/2014/main" id="{7223A209-1F56-40ED-86E1-F67D53D885F9}"/>
              </a:ext>
            </a:extLst>
          </p:cNvPr>
          <p:cNvSpPr txBox="1"/>
          <p:nvPr/>
        </p:nvSpPr>
        <p:spPr>
          <a:xfrm>
            <a:off x="7053901" y="6336123"/>
            <a:ext cx="2236510" cy="461665"/>
          </a:xfrm>
          <a:prstGeom prst="rect">
            <a:avLst/>
          </a:prstGeom>
          <a:noFill/>
        </p:spPr>
        <p:txBody>
          <a:bodyPr wrap="none" rtlCol="0">
            <a:spAutoFit/>
          </a:bodyPr>
          <a:lstStyle/>
          <a:p>
            <a:r>
              <a:rPr lang="en-US" sz="2400" dirty="0">
                <a:cs typeface="Calibri Light"/>
              </a:rPr>
              <a:t>Actinobacteria</a:t>
            </a:r>
          </a:p>
        </p:txBody>
      </p:sp>
      <p:cxnSp>
        <p:nvCxnSpPr>
          <p:cNvPr id="147" name="Straight Connector 146">
            <a:extLst>
              <a:ext uri="{FF2B5EF4-FFF2-40B4-BE49-F238E27FC236}">
                <a16:creationId xmlns:a16="http://schemas.microsoft.com/office/drawing/2014/main" id="{8CA575DE-22FB-433B-8173-18951C816BE8}"/>
              </a:ext>
            </a:extLst>
          </p:cNvPr>
          <p:cNvCxnSpPr>
            <a:cxnSpLocks/>
          </p:cNvCxnSpPr>
          <p:nvPr/>
        </p:nvCxnSpPr>
        <p:spPr>
          <a:xfrm>
            <a:off x="6982749" y="6352570"/>
            <a:ext cx="0" cy="393705"/>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27A0C522-1609-488B-BF1B-8E5D3B9B33A2}"/>
              </a:ext>
            </a:extLst>
          </p:cNvPr>
          <p:cNvSpPr txBox="1"/>
          <p:nvPr/>
        </p:nvSpPr>
        <p:spPr>
          <a:xfrm>
            <a:off x="2375359" y="654068"/>
            <a:ext cx="1096775" cy="461665"/>
          </a:xfrm>
          <a:prstGeom prst="rect">
            <a:avLst/>
          </a:prstGeom>
          <a:noFill/>
        </p:spPr>
        <p:txBody>
          <a:bodyPr wrap="none" rtlCol="0">
            <a:spAutoFit/>
          </a:bodyPr>
          <a:lstStyle/>
          <a:p>
            <a:r>
              <a:rPr lang="en-US" sz="2400" dirty="0"/>
              <a:t>Genus</a:t>
            </a:r>
          </a:p>
        </p:txBody>
      </p:sp>
      <p:sp>
        <p:nvSpPr>
          <p:cNvPr id="149" name="TextBox 148">
            <a:extLst>
              <a:ext uri="{FF2B5EF4-FFF2-40B4-BE49-F238E27FC236}">
                <a16:creationId xmlns:a16="http://schemas.microsoft.com/office/drawing/2014/main" id="{2EC9AF04-24DB-46E2-A462-E5B81909A556}"/>
              </a:ext>
            </a:extLst>
          </p:cNvPr>
          <p:cNvSpPr txBox="1"/>
          <p:nvPr/>
        </p:nvSpPr>
        <p:spPr>
          <a:xfrm>
            <a:off x="7177887" y="624383"/>
            <a:ext cx="1221809" cy="461665"/>
          </a:xfrm>
          <a:prstGeom prst="rect">
            <a:avLst/>
          </a:prstGeom>
          <a:noFill/>
        </p:spPr>
        <p:txBody>
          <a:bodyPr wrap="none" rtlCol="0">
            <a:spAutoFit/>
          </a:bodyPr>
          <a:lstStyle/>
          <a:p>
            <a:r>
              <a:rPr lang="en-US" sz="2400" dirty="0"/>
              <a:t>Phylum</a:t>
            </a:r>
          </a:p>
        </p:txBody>
      </p:sp>
      <p:sp>
        <p:nvSpPr>
          <p:cNvPr id="151" name="TextBox 150">
            <a:extLst>
              <a:ext uri="{FF2B5EF4-FFF2-40B4-BE49-F238E27FC236}">
                <a16:creationId xmlns:a16="http://schemas.microsoft.com/office/drawing/2014/main" id="{44D8B442-0733-4974-A080-F1CE4F1B5460}"/>
              </a:ext>
            </a:extLst>
          </p:cNvPr>
          <p:cNvSpPr txBox="1"/>
          <p:nvPr/>
        </p:nvSpPr>
        <p:spPr>
          <a:xfrm>
            <a:off x="4807092" y="617252"/>
            <a:ext cx="920445" cy="461665"/>
          </a:xfrm>
          <a:prstGeom prst="rect">
            <a:avLst/>
          </a:prstGeom>
          <a:noFill/>
        </p:spPr>
        <p:txBody>
          <a:bodyPr wrap="none" rtlCol="0">
            <a:spAutoFit/>
          </a:bodyPr>
          <a:lstStyle/>
          <a:p>
            <a:r>
              <a:rPr lang="en-US" sz="2400" dirty="0"/>
              <a:t>Class</a:t>
            </a:r>
          </a:p>
        </p:txBody>
      </p:sp>
      <p:sp>
        <p:nvSpPr>
          <p:cNvPr id="153" name="Content Placeholder 2">
            <a:extLst>
              <a:ext uri="{FF2B5EF4-FFF2-40B4-BE49-F238E27FC236}">
                <a16:creationId xmlns:a16="http://schemas.microsoft.com/office/drawing/2014/main" id="{6BB08C2A-81AC-440E-8A81-ABE0FF32E9E4}"/>
              </a:ext>
            </a:extLst>
          </p:cNvPr>
          <p:cNvSpPr txBox="1">
            <a:spLocks/>
          </p:cNvSpPr>
          <p:nvPr/>
        </p:nvSpPr>
        <p:spPr>
          <a:xfrm>
            <a:off x="-40143" y="-43032"/>
            <a:ext cx="9917565" cy="58264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i="1" dirty="0">
                <a:latin typeface="Avenir Next LT Pro" panose="020B0504020202020204" pitchFamily="34" charset="0"/>
              </a:rPr>
              <a:t>Ralstonia’s </a:t>
            </a:r>
            <a:r>
              <a:rPr lang="en-US" dirty="0">
                <a:latin typeface="Avenir Next LT Pro" panose="020B0504020202020204" pitchFamily="34" charset="0"/>
              </a:rPr>
              <a:t>Evolutionary neighborhood</a:t>
            </a:r>
          </a:p>
        </p:txBody>
      </p:sp>
      <p:sp>
        <p:nvSpPr>
          <p:cNvPr id="69" name="TextBox 68">
            <a:extLst>
              <a:ext uri="{FF2B5EF4-FFF2-40B4-BE49-F238E27FC236}">
                <a16:creationId xmlns:a16="http://schemas.microsoft.com/office/drawing/2014/main" id="{B72FE858-8DFD-4938-BF22-CEF26109D1BA}"/>
              </a:ext>
            </a:extLst>
          </p:cNvPr>
          <p:cNvSpPr txBox="1"/>
          <p:nvPr/>
        </p:nvSpPr>
        <p:spPr>
          <a:xfrm>
            <a:off x="2084878" y="5045992"/>
            <a:ext cx="1235659" cy="523220"/>
          </a:xfrm>
          <a:prstGeom prst="rect">
            <a:avLst/>
          </a:prstGeom>
          <a:noFill/>
        </p:spPr>
        <p:txBody>
          <a:bodyPr wrap="none" rtlCol="0">
            <a:spAutoFit/>
          </a:bodyPr>
          <a:lstStyle/>
          <a:p>
            <a:r>
              <a:rPr lang="en-US" sz="2800" i="1" dirty="0">
                <a:latin typeface="Avenir Next LT Pro" panose="020B0504020202020204" pitchFamily="34" charset="0"/>
                <a:cs typeface="Calibri Light"/>
              </a:rPr>
              <a:t>Xylella</a:t>
            </a:r>
          </a:p>
        </p:txBody>
      </p:sp>
    </p:spTree>
    <p:extLst>
      <p:ext uri="{BB962C8B-B14F-4D97-AF65-F5344CB8AC3E}">
        <p14:creationId xmlns:p14="http://schemas.microsoft.com/office/powerpoint/2010/main" val="3762043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D7748-74EE-4545-B260-A050CF5E02C8}"/>
              </a:ext>
            </a:extLst>
          </p:cNvPr>
          <p:cNvSpPr txBox="1"/>
          <p:nvPr/>
        </p:nvSpPr>
        <p:spPr>
          <a:xfrm>
            <a:off x="1049755" y="822434"/>
            <a:ext cx="4602094" cy="646331"/>
          </a:xfrm>
          <a:prstGeom prst="rect">
            <a:avLst/>
          </a:prstGeom>
          <a:noFill/>
        </p:spPr>
        <p:txBody>
          <a:bodyPr wrap="none" rtlCol="0">
            <a:spAutoFit/>
          </a:bodyPr>
          <a:lstStyle/>
          <a:p>
            <a:pPr marL="342900" indent="-342900">
              <a:buAutoNum type="arabicPeriod"/>
            </a:pPr>
            <a:r>
              <a:rPr lang="en-US" dirty="0"/>
              <a:t>Is any jargon unclear?</a:t>
            </a:r>
          </a:p>
          <a:p>
            <a:pPr marL="342900" indent="-342900">
              <a:buAutoNum type="arabicPeriod"/>
            </a:pPr>
            <a:r>
              <a:rPr lang="en-US" dirty="0"/>
              <a:t>What will we learn about from this paper? </a:t>
            </a:r>
          </a:p>
        </p:txBody>
      </p:sp>
      <p:sp>
        <p:nvSpPr>
          <p:cNvPr id="3" name="TextBox 2">
            <a:extLst>
              <a:ext uri="{FF2B5EF4-FFF2-40B4-BE49-F238E27FC236}">
                <a16:creationId xmlns:a16="http://schemas.microsoft.com/office/drawing/2014/main" id="{ABCD08E1-CB0D-4CE4-BBC5-92987C2A43D4}"/>
              </a:ext>
            </a:extLst>
          </p:cNvPr>
          <p:cNvSpPr txBox="1"/>
          <p:nvPr/>
        </p:nvSpPr>
        <p:spPr>
          <a:xfrm>
            <a:off x="563980" y="432388"/>
            <a:ext cx="2917337" cy="369332"/>
          </a:xfrm>
          <a:prstGeom prst="rect">
            <a:avLst/>
          </a:prstGeom>
          <a:noFill/>
        </p:spPr>
        <p:txBody>
          <a:bodyPr wrap="none" rtlCol="0">
            <a:spAutoFit/>
          </a:bodyPr>
          <a:lstStyle/>
          <a:p>
            <a:r>
              <a:rPr lang="en-US" dirty="0"/>
              <a:t>Please read the paper’s title. </a:t>
            </a:r>
          </a:p>
        </p:txBody>
      </p:sp>
      <p:pic>
        <p:nvPicPr>
          <p:cNvPr id="4" name="Picture 3">
            <a:extLst>
              <a:ext uri="{FF2B5EF4-FFF2-40B4-BE49-F238E27FC236}">
                <a16:creationId xmlns:a16="http://schemas.microsoft.com/office/drawing/2014/main" id="{CE2238F3-E333-431A-B066-638911E1933D}"/>
              </a:ext>
            </a:extLst>
          </p:cNvPr>
          <p:cNvPicPr>
            <a:picLocks noChangeAspect="1"/>
          </p:cNvPicPr>
          <p:nvPr/>
        </p:nvPicPr>
        <p:blipFill>
          <a:blip r:embed="rId2"/>
          <a:stretch>
            <a:fillRect/>
          </a:stretch>
        </p:blipFill>
        <p:spPr>
          <a:xfrm>
            <a:off x="1952046" y="1657102"/>
            <a:ext cx="8287907" cy="3543795"/>
          </a:xfrm>
          <a:prstGeom prst="rect">
            <a:avLst/>
          </a:prstGeom>
        </p:spPr>
      </p:pic>
    </p:spTree>
    <p:extLst>
      <p:ext uri="{BB962C8B-B14F-4D97-AF65-F5344CB8AC3E}">
        <p14:creationId xmlns:p14="http://schemas.microsoft.com/office/powerpoint/2010/main" val="1061236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238F3-E333-431A-B066-638911E1933D}"/>
              </a:ext>
            </a:extLst>
          </p:cNvPr>
          <p:cNvPicPr>
            <a:picLocks noChangeAspect="1"/>
          </p:cNvPicPr>
          <p:nvPr/>
        </p:nvPicPr>
        <p:blipFill>
          <a:blip r:embed="rId2"/>
          <a:stretch>
            <a:fillRect/>
          </a:stretch>
        </p:blipFill>
        <p:spPr>
          <a:xfrm>
            <a:off x="0" y="0"/>
            <a:ext cx="3257627" cy="1392917"/>
          </a:xfrm>
          <a:prstGeom prst="rect">
            <a:avLst/>
          </a:prstGeom>
        </p:spPr>
      </p:pic>
      <p:pic>
        <p:nvPicPr>
          <p:cNvPr id="5" name="Picture 4">
            <a:extLst>
              <a:ext uri="{FF2B5EF4-FFF2-40B4-BE49-F238E27FC236}">
                <a16:creationId xmlns:a16="http://schemas.microsoft.com/office/drawing/2014/main" id="{C542AEBE-0EC7-49FC-AE1C-D553FAEF7B64}"/>
              </a:ext>
            </a:extLst>
          </p:cNvPr>
          <p:cNvPicPr>
            <a:picLocks noChangeAspect="1"/>
          </p:cNvPicPr>
          <p:nvPr/>
        </p:nvPicPr>
        <p:blipFill>
          <a:blip r:embed="rId3"/>
          <a:stretch>
            <a:fillRect/>
          </a:stretch>
        </p:blipFill>
        <p:spPr>
          <a:xfrm>
            <a:off x="3845600" y="635922"/>
            <a:ext cx="8294759" cy="6208295"/>
          </a:xfrm>
          <a:prstGeom prst="rect">
            <a:avLst/>
          </a:prstGeom>
        </p:spPr>
      </p:pic>
      <p:sp>
        <p:nvSpPr>
          <p:cNvPr id="6" name="TextBox 5">
            <a:extLst>
              <a:ext uri="{FF2B5EF4-FFF2-40B4-BE49-F238E27FC236}">
                <a16:creationId xmlns:a16="http://schemas.microsoft.com/office/drawing/2014/main" id="{01C12B9E-D8AF-41D8-9C07-ADC2A14E8CB8}"/>
              </a:ext>
            </a:extLst>
          </p:cNvPr>
          <p:cNvSpPr txBox="1"/>
          <p:nvPr/>
        </p:nvSpPr>
        <p:spPr>
          <a:xfrm>
            <a:off x="51641" y="1823060"/>
            <a:ext cx="2574487" cy="369332"/>
          </a:xfrm>
          <a:prstGeom prst="rect">
            <a:avLst/>
          </a:prstGeom>
          <a:noFill/>
        </p:spPr>
        <p:txBody>
          <a:bodyPr wrap="none" rtlCol="0">
            <a:spAutoFit/>
          </a:bodyPr>
          <a:lstStyle/>
          <a:p>
            <a:r>
              <a:rPr lang="en-US" dirty="0"/>
              <a:t>Please read the Abstract. </a:t>
            </a:r>
          </a:p>
        </p:txBody>
      </p:sp>
      <p:sp>
        <p:nvSpPr>
          <p:cNvPr id="7" name="TextBox 6">
            <a:extLst>
              <a:ext uri="{FF2B5EF4-FFF2-40B4-BE49-F238E27FC236}">
                <a16:creationId xmlns:a16="http://schemas.microsoft.com/office/drawing/2014/main" id="{885A4383-2E69-479B-BC47-86A85264ACCC}"/>
              </a:ext>
            </a:extLst>
          </p:cNvPr>
          <p:cNvSpPr txBox="1"/>
          <p:nvPr/>
        </p:nvSpPr>
        <p:spPr>
          <a:xfrm>
            <a:off x="613616" y="2192392"/>
            <a:ext cx="2731163" cy="1477328"/>
          </a:xfrm>
          <a:prstGeom prst="rect">
            <a:avLst/>
          </a:prstGeom>
          <a:noFill/>
        </p:spPr>
        <p:txBody>
          <a:bodyPr wrap="square" rtlCol="0">
            <a:spAutoFit/>
          </a:bodyPr>
          <a:lstStyle/>
          <a:p>
            <a:pPr marL="342900" indent="-342900">
              <a:buAutoNum type="arabicPeriod"/>
            </a:pPr>
            <a:r>
              <a:rPr lang="en-US" dirty="0"/>
              <a:t>Is any jargon unclear?</a:t>
            </a:r>
          </a:p>
          <a:p>
            <a:pPr marL="342900" indent="-342900">
              <a:buAutoNum type="arabicPeriod"/>
            </a:pPr>
            <a:r>
              <a:rPr lang="en-US" dirty="0"/>
              <a:t>What will we learn about from this paper? </a:t>
            </a:r>
          </a:p>
        </p:txBody>
      </p:sp>
    </p:spTree>
    <p:extLst>
      <p:ext uri="{BB962C8B-B14F-4D97-AF65-F5344CB8AC3E}">
        <p14:creationId xmlns:p14="http://schemas.microsoft.com/office/powerpoint/2010/main" val="2029239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B127C-99B7-43F9-9E6D-68FAE8106BFE}"/>
              </a:ext>
            </a:extLst>
          </p:cNvPr>
          <p:cNvSpPr txBox="1"/>
          <p:nvPr/>
        </p:nvSpPr>
        <p:spPr>
          <a:xfrm>
            <a:off x="516266" y="73700"/>
            <a:ext cx="6069675" cy="523220"/>
          </a:xfrm>
          <a:prstGeom prst="rect">
            <a:avLst/>
          </a:prstGeom>
          <a:noFill/>
        </p:spPr>
        <p:txBody>
          <a:bodyPr wrap="none" rtlCol="0">
            <a:spAutoFit/>
          </a:bodyPr>
          <a:lstStyle/>
          <a:p>
            <a:pPr algn="ctr"/>
            <a:r>
              <a:rPr lang="en-US" sz="2800" i="1" dirty="0">
                <a:latin typeface="Avenir Next LT Pro" panose="020B0504020202020204" pitchFamily="34" charset="0"/>
                <a:cs typeface="Calibri Light"/>
              </a:rPr>
              <a:t>Ralstonia </a:t>
            </a:r>
            <a:r>
              <a:rPr lang="en-US" sz="2800" dirty="0">
                <a:latin typeface="Avenir Next LT Pro" panose="020B0504020202020204" pitchFamily="34" charset="0"/>
                <a:cs typeface="Calibri Light"/>
              </a:rPr>
              <a:t>and Bacterial Wilt Disease </a:t>
            </a:r>
            <a:endParaRPr lang="en-US" sz="2800" dirty="0"/>
          </a:p>
        </p:txBody>
      </p:sp>
      <p:pic>
        <p:nvPicPr>
          <p:cNvPr id="101" name="Picture 100">
            <a:extLst>
              <a:ext uri="{FF2B5EF4-FFF2-40B4-BE49-F238E27FC236}">
                <a16:creationId xmlns:a16="http://schemas.microsoft.com/office/drawing/2014/main" id="{CF50A829-2C04-47A6-8BC6-42C2300C7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213" y="2015799"/>
            <a:ext cx="7314261" cy="3657803"/>
          </a:xfrm>
          <a:prstGeom prst="rect">
            <a:avLst/>
          </a:prstGeom>
        </p:spPr>
      </p:pic>
      <p:sp>
        <p:nvSpPr>
          <p:cNvPr id="2" name="TextBox 1">
            <a:extLst>
              <a:ext uri="{FF2B5EF4-FFF2-40B4-BE49-F238E27FC236}">
                <a16:creationId xmlns:a16="http://schemas.microsoft.com/office/drawing/2014/main" id="{89337E99-12DC-4CFE-8B9E-FF72E0A44262}"/>
              </a:ext>
            </a:extLst>
          </p:cNvPr>
          <p:cNvSpPr txBox="1"/>
          <p:nvPr/>
        </p:nvSpPr>
        <p:spPr>
          <a:xfrm>
            <a:off x="4398213" y="1463928"/>
            <a:ext cx="7400852" cy="461665"/>
          </a:xfrm>
          <a:prstGeom prst="rect">
            <a:avLst/>
          </a:prstGeom>
          <a:noFill/>
        </p:spPr>
        <p:txBody>
          <a:bodyPr wrap="square" rtlCol="0">
            <a:spAutoFit/>
          </a:bodyPr>
          <a:lstStyle/>
          <a:p>
            <a:pPr algn="ctr"/>
            <a:r>
              <a:rPr lang="en-US" sz="2400" dirty="0"/>
              <a:t>~</a:t>
            </a:r>
            <a:r>
              <a:rPr lang="en-US" sz="2400" dirty="0">
                <a:solidFill>
                  <a:schemeClr val="accent6"/>
                </a:solidFill>
              </a:rPr>
              <a:t>Locations</a:t>
            </a:r>
            <a:r>
              <a:rPr lang="en-US" sz="2400" dirty="0"/>
              <a:t> with published reports of RSSC</a:t>
            </a:r>
            <a:r>
              <a:rPr lang="en-US" sz="2400" i="1" dirty="0"/>
              <a:t> </a:t>
            </a:r>
            <a:r>
              <a:rPr lang="en-US" sz="2400" dirty="0"/>
              <a:t>wilt </a:t>
            </a:r>
          </a:p>
        </p:txBody>
      </p:sp>
    </p:spTree>
    <p:extLst>
      <p:ext uri="{BB962C8B-B14F-4D97-AF65-F5344CB8AC3E}">
        <p14:creationId xmlns:p14="http://schemas.microsoft.com/office/powerpoint/2010/main" val="341041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C20DDD-A1A7-45CA-BE34-537DE0B40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980" y="782197"/>
            <a:ext cx="5737351" cy="5701683"/>
          </a:xfrm>
          <a:prstGeom prst="rect">
            <a:avLst/>
          </a:prstGeom>
        </p:spPr>
      </p:pic>
      <p:sp>
        <p:nvSpPr>
          <p:cNvPr id="6" name="TextBox 5">
            <a:extLst>
              <a:ext uri="{FF2B5EF4-FFF2-40B4-BE49-F238E27FC236}">
                <a16:creationId xmlns:a16="http://schemas.microsoft.com/office/drawing/2014/main" id="{903B127C-99B7-43F9-9E6D-68FAE8106BFE}"/>
              </a:ext>
            </a:extLst>
          </p:cNvPr>
          <p:cNvSpPr txBox="1"/>
          <p:nvPr/>
        </p:nvSpPr>
        <p:spPr>
          <a:xfrm>
            <a:off x="4094069" y="0"/>
            <a:ext cx="3017621"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RSSC Host Range</a:t>
            </a:r>
            <a:endParaRPr lang="en-US" sz="2800" dirty="0"/>
          </a:p>
        </p:txBody>
      </p:sp>
    </p:spTree>
    <p:extLst>
      <p:ext uri="{BB962C8B-B14F-4D97-AF65-F5344CB8AC3E}">
        <p14:creationId xmlns:p14="http://schemas.microsoft.com/office/powerpoint/2010/main" val="2613466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B127C-99B7-43F9-9E6D-68FAE8106BFE}"/>
              </a:ext>
            </a:extLst>
          </p:cNvPr>
          <p:cNvSpPr txBox="1"/>
          <p:nvPr/>
        </p:nvSpPr>
        <p:spPr>
          <a:xfrm>
            <a:off x="5386857" y="0"/>
            <a:ext cx="1753942"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Life Cycle</a:t>
            </a:r>
            <a:endParaRPr lang="en-US" sz="2800" dirty="0"/>
          </a:p>
        </p:txBody>
      </p:sp>
      <p:grpSp>
        <p:nvGrpSpPr>
          <p:cNvPr id="114" name="Group 113">
            <a:extLst>
              <a:ext uri="{FF2B5EF4-FFF2-40B4-BE49-F238E27FC236}">
                <a16:creationId xmlns:a16="http://schemas.microsoft.com/office/drawing/2014/main" id="{7AC001B3-08E4-4EC9-82F6-F28393884633}"/>
              </a:ext>
            </a:extLst>
          </p:cNvPr>
          <p:cNvGrpSpPr>
            <a:grpSpLocks noChangeAspect="1"/>
          </p:cNvGrpSpPr>
          <p:nvPr/>
        </p:nvGrpSpPr>
        <p:grpSpPr>
          <a:xfrm>
            <a:off x="3361705" y="2553633"/>
            <a:ext cx="1879030" cy="2210420"/>
            <a:chOff x="1453" y="1395426"/>
            <a:chExt cx="2933214" cy="3450524"/>
          </a:xfrm>
        </p:grpSpPr>
        <p:grpSp>
          <p:nvGrpSpPr>
            <p:cNvPr id="115" name="Group 114">
              <a:extLst>
                <a:ext uri="{FF2B5EF4-FFF2-40B4-BE49-F238E27FC236}">
                  <a16:creationId xmlns:a16="http://schemas.microsoft.com/office/drawing/2014/main" id="{104C7016-E8F0-4A5D-9A8E-22EC60EB0857}"/>
                </a:ext>
              </a:extLst>
            </p:cNvPr>
            <p:cNvGrpSpPr/>
            <p:nvPr/>
          </p:nvGrpSpPr>
          <p:grpSpPr>
            <a:xfrm>
              <a:off x="1453" y="1395426"/>
              <a:ext cx="2933214" cy="3450524"/>
              <a:chOff x="-460040" y="2880539"/>
              <a:chExt cx="2933214" cy="3450524"/>
            </a:xfrm>
          </p:grpSpPr>
          <p:pic>
            <p:nvPicPr>
              <p:cNvPr id="121" name="Picture 120">
                <a:extLst>
                  <a:ext uri="{FF2B5EF4-FFF2-40B4-BE49-F238E27FC236}">
                    <a16:creationId xmlns:a16="http://schemas.microsoft.com/office/drawing/2014/main" id="{6C5384E6-3E0D-4BAE-B38F-D79D2C6977E0}"/>
                  </a:ext>
                </a:extLst>
              </p:cNvPr>
              <p:cNvPicPr>
                <a:picLocks noChangeAspect="1"/>
              </p:cNvPicPr>
              <p:nvPr/>
            </p:nvPicPr>
            <p:blipFill rotWithShape="1">
              <a:blip r:embed="rId3"/>
              <a:srcRect t="65795" b="1898"/>
              <a:stretch/>
            </p:blipFill>
            <p:spPr>
              <a:xfrm>
                <a:off x="-460040" y="5129812"/>
                <a:ext cx="2933214" cy="1201251"/>
              </a:xfrm>
              <a:prstGeom prst="rect">
                <a:avLst/>
              </a:prstGeom>
            </p:spPr>
          </p:pic>
          <p:pic>
            <p:nvPicPr>
              <p:cNvPr id="122" name="Picture 121">
                <a:extLst>
                  <a:ext uri="{FF2B5EF4-FFF2-40B4-BE49-F238E27FC236}">
                    <a16:creationId xmlns:a16="http://schemas.microsoft.com/office/drawing/2014/main" id="{6728A955-3AAA-4974-AEBD-83AB3049F312}"/>
                  </a:ext>
                </a:extLst>
              </p:cNvPr>
              <p:cNvPicPr>
                <a:picLocks noChangeAspect="1"/>
              </p:cNvPicPr>
              <p:nvPr/>
            </p:nvPicPr>
            <p:blipFill rotWithShape="1">
              <a:blip r:embed="rId4"/>
              <a:srcRect t="-1" r="17087" b="52199"/>
              <a:stretch/>
            </p:blipFill>
            <p:spPr>
              <a:xfrm>
                <a:off x="-87011" y="2880539"/>
                <a:ext cx="2384733" cy="2485700"/>
              </a:xfrm>
              <a:prstGeom prst="rect">
                <a:avLst/>
              </a:prstGeom>
            </p:spPr>
          </p:pic>
          <p:pic>
            <p:nvPicPr>
              <p:cNvPr id="123" name="Picture 122">
                <a:extLst>
                  <a:ext uri="{FF2B5EF4-FFF2-40B4-BE49-F238E27FC236}">
                    <a16:creationId xmlns:a16="http://schemas.microsoft.com/office/drawing/2014/main" id="{0F77CEC3-6EC4-466C-8518-13157A0E917E}"/>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9570" l="0" r="100000"/>
                        </a14:imgEffect>
                      </a14:imgLayer>
                    </a14:imgProps>
                  </a:ext>
                </a:extLst>
              </a:blip>
              <a:stretch>
                <a:fillRect/>
              </a:stretch>
            </p:blipFill>
            <p:spPr>
              <a:xfrm>
                <a:off x="190546" y="5264210"/>
                <a:ext cx="1642993" cy="830426"/>
              </a:xfrm>
              <a:prstGeom prst="rect">
                <a:avLst/>
              </a:prstGeom>
            </p:spPr>
          </p:pic>
        </p:grpSp>
        <p:pic>
          <p:nvPicPr>
            <p:cNvPr id="116" name="Picture 115">
              <a:extLst>
                <a:ext uri="{FF2B5EF4-FFF2-40B4-BE49-F238E27FC236}">
                  <a16:creationId xmlns:a16="http://schemas.microsoft.com/office/drawing/2014/main" id="{7544B5CF-E7AC-4F34-A0BD-8AFFB5EECBDF}"/>
                </a:ext>
              </a:extLst>
            </p:cNvPr>
            <p:cNvPicPr>
              <a:picLocks noChangeAspect="1"/>
            </p:cNvPicPr>
            <p:nvPr/>
          </p:nvPicPr>
          <p:blipFill>
            <a:blip r:embed="rId7"/>
            <a:stretch>
              <a:fillRect/>
            </a:stretch>
          </p:blipFill>
          <p:spPr>
            <a:xfrm rot="20083319" flipH="1">
              <a:off x="351058" y="4631134"/>
              <a:ext cx="170587" cy="90485"/>
            </a:xfrm>
            <a:prstGeom prst="rect">
              <a:avLst/>
            </a:prstGeom>
          </p:spPr>
        </p:pic>
        <p:pic>
          <p:nvPicPr>
            <p:cNvPr id="117" name="Picture 116">
              <a:extLst>
                <a:ext uri="{FF2B5EF4-FFF2-40B4-BE49-F238E27FC236}">
                  <a16:creationId xmlns:a16="http://schemas.microsoft.com/office/drawing/2014/main" id="{434FF04E-FD80-4DB0-9D36-D90AA9A7D28F}"/>
                </a:ext>
              </a:extLst>
            </p:cNvPr>
            <p:cNvPicPr>
              <a:picLocks noChangeAspect="1"/>
            </p:cNvPicPr>
            <p:nvPr/>
          </p:nvPicPr>
          <p:blipFill>
            <a:blip r:embed="rId7"/>
            <a:stretch>
              <a:fillRect/>
            </a:stretch>
          </p:blipFill>
          <p:spPr>
            <a:xfrm rot="895484" flipH="1">
              <a:off x="508203" y="4075895"/>
              <a:ext cx="170587" cy="90485"/>
            </a:xfrm>
            <a:prstGeom prst="rect">
              <a:avLst/>
            </a:prstGeom>
          </p:spPr>
        </p:pic>
        <p:pic>
          <p:nvPicPr>
            <p:cNvPr id="118" name="Picture 117">
              <a:extLst>
                <a:ext uri="{FF2B5EF4-FFF2-40B4-BE49-F238E27FC236}">
                  <a16:creationId xmlns:a16="http://schemas.microsoft.com/office/drawing/2014/main" id="{CEDFBA71-9F3A-47E0-8DE4-8A76C8CA26E0}"/>
                </a:ext>
              </a:extLst>
            </p:cNvPr>
            <p:cNvPicPr>
              <a:picLocks noChangeAspect="1"/>
            </p:cNvPicPr>
            <p:nvPr/>
          </p:nvPicPr>
          <p:blipFill>
            <a:blip r:embed="rId7"/>
            <a:stretch>
              <a:fillRect/>
            </a:stretch>
          </p:blipFill>
          <p:spPr>
            <a:xfrm rot="21074758" flipH="1">
              <a:off x="437800" y="4411944"/>
              <a:ext cx="170587" cy="90485"/>
            </a:xfrm>
            <a:prstGeom prst="rect">
              <a:avLst/>
            </a:prstGeom>
          </p:spPr>
        </p:pic>
        <p:pic>
          <p:nvPicPr>
            <p:cNvPr id="119" name="Picture 118">
              <a:extLst>
                <a:ext uri="{FF2B5EF4-FFF2-40B4-BE49-F238E27FC236}">
                  <a16:creationId xmlns:a16="http://schemas.microsoft.com/office/drawing/2014/main" id="{B37FC287-5B45-486D-BD0E-194BADD434B4}"/>
                </a:ext>
              </a:extLst>
            </p:cNvPr>
            <p:cNvPicPr>
              <a:picLocks noChangeAspect="1"/>
            </p:cNvPicPr>
            <p:nvPr/>
          </p:nvPicPr>
          <p:blipFill>
            <a:blip r:embed="rId7"/>
            <a:stretch>
              <a:fillRect/>
            </a:stretch>
          </p:blipFill>
          <p:spPr>
            <a:xfrm flipH="1">
              <a:off x="331940" y="4223517"/>
              <a:ext cx="170587" cy="90485"/>
            </a:xfrm>
            <a:prstGeom prst="rect">
              <a:avLst/>
            </a:prstGeom>
          </p:spPr>
        </p:pic>
        <p:cxnSp>
          <p:nvCxnSpPr>
            <p:cNvPr id="120" name="Straight Arrow Connector 119">
              <a:extLst>
                <a:ext uri="{FF2B5EF4-FFF2-40B4-BE49-F238E27FC236}">
                  <a16:creationId xmlns:a16="http://schemas.microsoft.com/office/drawing/2014/main" id="{ED7BA628-2748-4FBD-8BA3-CC9377038B24}"/>
                </a:ext>
              </a:extLst>
            </p:cNvPr>
            <p:cNvCxnSpPr>
              <a:cxnSpLocks/>
            </p:cNvCxnSpPr>
            <p:nvPr/>
          </p:nvCxnSpPr>
          <p:spPr>
            <a:xfrm>
              <a:off x="596411" y="4253397"/>
              <a:ext cx="480020" cy="0"/>
            </a:xfrm>
            <a:prstGeom prst="straightConnector1">
              <a:avLst/>
            </a:prstGeom>
            <a:ln w="38100">
              <a:solidFill>
                <a:schemeClr val="accent5"/>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20576F22-C28B-4EA1-B534-85C195B60EF1}"/>
              </a:ext>
            </a:extLst>
          </p:cNvPr>
          <p:cNvGrpSpPr>
            <a:grpSpLocks noChangeAspect="1"/>
          </p:cNvGrpSpPr>
          <p:nvPr/>
        </p:nvGrpSpPr>
        <p:grpSpPr>
          <a:xfrm>
            <a:off x="5026579" y="4939070"/>
            <a:ext cx="1895410" cy="1022277"/>
            <a:chOff x="4741844" y="4676057"/>
            <a:chExt cx="2958785" cy="1595801"/>
          </a:xfrm>
        </p:grpSpPr>
        <p:pic>
          <p:nvPicPr>
            <p:cNvPr id="125" name="Picture 124">
              <a:extLst>
                <a:ext uri="{FF2B5EF4-FFF2-40B4-BE49-F238E27FC236}">
                  <a16:creationId xmlns:a16="http://schemas.microsoft.com/office/drawing/2014/main" id="{402AD760-2E1B-4502-866F-7A8153AD8CF8}"/>
                </a:ext>
              </a:extLst>
            </p:cNvPr>
            <p:cNvPicPr>
              <a:picLocks noChangeAspect="1"/>
            </p:cNvPicPr>
            <p:nvPr/>
          </p:nvPicPr>
          <p:blipFill rotWithShape="1">
            <a:blip r:embed="rId3"/>
            <a:srcRect t="65795" b="1898"/>
            <a:stretch/>
          </p:blipFill>
          <p:spPr>
            <a:xfrm>
              <a:off x="4741844" y="5070607"/>
              <a:ext cx="2933214" cy="1201251"/>
            </a:xfrm>
            <a:prstGeom prst="rect">
              <a:avLst/>
            </a:prstGeom>
          </p:spPr>
        </p:pic>
        <p:pic>
          <p:nvPicPr>
            <p:cNvPr id="126" name="Picture 125">
              <a:extLst>
                <a:ext uri="{FF2B5EF4-FFF2-40B4-BE49-F238E27FC236}">
                  <a16:creationId xmlns:a16="http://schemas.microsoft.com/office/drawing/2014/main" id="{13E2DB06-B63B-4FDD-89B6-A3637BBCBAF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54280" l="0" r="39614">
                          <a14:foregroundMark x1="34783" y1="30271" x2="34783" y2="30271"/>
                          <a14:foregroundMark x1="25121" y1="34238" x2="25121" y2="34238"/>
                          <a14:foregroundMark x1="35749" y1="37161" x2="35749" y2="37161"/>
                          <a14:foregroundMark x1="34300" y1="22338" x2="34300" y2="22338"/>
                          <a14:foregroundMark x1="33816" y1="19624" x2="33816" y2="19624"/>
                          <a14:foregroundMark x1="24155" y1="24217" x2="24155" y2="24217"/>
                          <a14:foregroundMark x1="27053" y1="14196" x2="27053" y2="14196"/>
                          <a14:foregroundMark x1="24155" y1="15240" x2="24155" y2="15240"/>
                          <a14:foregroundMark x1="34300" y1="9812" x2="34300" y2="9812"/>
                          <a14:foregroundMark x1="34783" y1="8142" x2="34783" y2="8142"/>
                          <a14:foregroundMark x1="33333" y1="14405" x2="33333" y2="14405"/>
                          <a14:foregroundMark x1="33816" y1="12317" x2="33816" y2="12317"/>
                          <a14:foregroundMark x1="27536" y1="16910" x2="27536" y2="16910"/>
                          <a14:foregroundMark x1="23671" y1="21086" x2="23671" y2="21086"/>
                          <a14:foregroundMark x1="24638" y1="18789" x2="24638" y2="18789"/>
                          <a14:foregroundMark x1="28986" y1="19833" x2="28986" y2="19833"/>
                          <a14:foregroundMark x1="26087" y1="33194" x2="26087" y2="33194"/>
                          <a14:foregroundMark x1="36715" y1="40710" x2="36715" y2="40710"/>
                          <a14:foregroundMark x1="36715" y1="44676" x2="36715" y2="44676"/>
                          <a14:foregroundMark x1="37198" y1="49061" x2="37198" y2="49061"/>
                          <a14:foregroundMark x1="37198" y1="52818" x2="37198" y2="52818"/>
                          <a14:foregroundMark x1="26570" y1="26096" x2="26570" y2="26096"/>
                          <a14:foregroundMark x1="25604" y1="39248" x2="25604" y2="39248"/>
                          <a14:foregroundMark x1="26570" y1="44050" x2="26570" y2="44050"/>
                          <a14:foregroundMark x1="25604" y1="45720" x2="25604" y2="45720"/>
                          <a14:foregroundMark x1="36232" y1="6681" x2="36232" y2="6681"/>
                          <a14:foregroundMark x1="37198" y1="5428" x2="37198" y2="5428"/>
                          <a14:foregroundMark x1="38164" y1="4802" x2="38164" y2="4802"/>
                        </a14:backgroundRemoval>
                      </a14:imgEffect>
                    </a14:imgLayer>
                  </a14:imgProps>
                </a:ext>
              </a:extLst>
            </a:blip>
            <a:srcRect l="1" r="60273" b="45760"/>
            <a:stretch/>
          </p:blipFill>
          <p:spPr>
            <a:xfrm rot="5678566">
              <a:off x="6731337" y="4300667"/>
              <a:ext cx="546948" cy="1391637"/>
            </a:xfrm>
            <a:prstGeom prst="rect">
              <a:avLst/>
            </a:prstGeom>
          </p:spPr>
        </p:pic>
        <p:pic>
          <p:nvPicPr>
            <p:cNvPr id="127" name="Picture 126">
              <a:extLst>
                <a:ext uri="{FF2B5EF4-FFF2-40B4-BE49-F238E27FC236}">
                  <a16:creationId xmlns:a16="http://schemas.microsoft.com/office/drawing/2014/main" id="{18C5628F-0CF2-4031-972F-EEBB36DAB928}"/>
                </a:ext>
              </a:extLst>
            </p:cNvPr>
            <p:cNvPicPr>
              <a:picLocks noChangeAspect="1"/>
            </p:cNvPicPr>
            <p:nvPr/>
          </p:nvPicPr>
          <p:blipFill rotWithShape="1">
            <a:blip r:embed="rId10"/>
            <a:srcRect t="50145" r="32108" b="45760"/>
            <a:stretch/>
          </p:blipFill>
          <p:spPr>
            <a:xfrm rot="4432910">
              <a:off x="5794453" y="5107737"/>
              <a:ext cx="934731" cy="71372"/>
            </a:xfrm>
            <a:prstGeom prst="rect">
              <a:avLst/>
            </a:prstGeom>
          </p:spPr>
        </p:pic>
        <p:pic>
          <p:nvPicPr>
            <p:cNvPr id="128" name="Picture 127">
              <a:extLst>
                <a:ext uri="{FF2B5EF4-FFF2-40B4-BE49-F238E27FC236}">
                  <a16:creationId xmlns:a16="http://schemas.microsoft.com/office/drawing/2014/main" id="{7E84B9B4-C12E-4FC0-ACE0-04357D213D61}"/>
                </a:ext>
              </a:extLst>
            </p:cNvPr>
            <p:cNvPicPr>
              <a:picLocks noChangeAspect="1"/>
            </p:cNvPicPr>
            <p:nvPr/>
          </p:nvPicPr>
          <p:blipFill rotWithShape="1">
            <a:blip r:embed="rId10"/>
            <a:srcRect t="50145" r="32108" b="45760"/>
            <a:stretch/>
          </p:blipFill>
          <p:spPr>
            <a:xfrm rot="3015581">
              <a:off x="5736681" y="5140670"/>
              <a:ext cx="934731" cy="71372"/>
            </a:xfrm>
            <a:prstGeom prst="rect">
              <a:avLst/>
            </a:prstGeom>
          </p:spPr>
        </p:pic>
        <p:pic>
          <p:nvPicPr>
            <p:cNvPr id="129" name="Picture 128">
              <a:extLst>
                <a:ext uri="{FF2B5EF4-FFF2-40B4-BE49-F238E27FC236}">
                  <a16:creationId xmlns:a16="http://schemas.microsoft.com/office/drawing/2014/main" id="{D8FB24FF-502E-469F-85ED-8A6CDF4CB6D8}"/>
                </a:ext>
              </a:extLst>
            </p:cNvPr>
            <p:cNvPicPr>
              <a:picLocks noChangeAspect="1"/>
            </p:cNvPicPr>
            <p:nvPr/>
          </p:nvPicPr>
          <p:blipFill rotWithShape="1">
            <a:blip r:embed="rId10"/>
            <a:srcRect t="50145" r="32108" b="45760"/>
            <a:stretch/>
          </p:blipFill>
          <p:spPr>
            <a:xfrm rot="1060309">
              <a:off x="5697618" y="5196506"/>
              <a:ext cx="934731" cy="71372"/>
            </a:xfrm>
            <a:prstGeom prst="rect">
              <a:avLst/>
            </a:prstGeom>
          </p:spPr>
        </p:pic>
        <p:pic>
          <p:nvPicPr>
            <p:cNvPr id="130" name="Picture 129">
              <a:extLst>
                <a:ext uri="{FF2B5EF4-FFF2-40B4-BE49-F238E27FC236}">
                  <a16:creationId xmlns:a16="http://schemas.microsoft.com/office/drawing/2014/main" id="{E8AC7D0C-0DE2-43C7-A11C-CF7D9682CC92}"/>
                </a:ext>
              </a:extLst>
            </p:cNvPr>
            <p:cNvPicPr>
              <a:picLocks noChangeAspect="1"/>
            </p:cNvPicPr>
            <p:nvPr/>
          </p:nvPicPr>
          <p:blipFill rotWithShape="1">
            <a:blip r:embed="rId10"/>
            <a:srcRect l="36829" r="44306" b="59298"/>
            <a:stretch/>
          </p:blipFill>
          <p:spPr>
            <a:xfrm rot="5400000">
              <a:off x="6780972" y="4756250"/>
              <a:ext cx="179981" cy="1044286"/>
            </a:xfrm>
            <a:prstGeom prst="rect">
              <a:avLst/>
            </a:prstGeom>
          </p:spPr>
        </p:pic>
        <p:pic>
          <p:nvPicPr>
            <p:cNvPr id="131" name="Picture 130">
              <a:extLst>
                <a:ext uri="{FF2B5EF4-FFF2-40B4-BE49-F238E27FC236}">
                  <a16:creationId xmlns:a16="http://schemas.microsoft.com/office/drawing/2014/main" id="{09D7C5A9-CE9D-47B1-939B-35D8B9BFC2B3}"/>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0" b="99570" l="0" r="100000"/>
                      </a14:imgEffect>
                    </a14:imgLayer>
                  </a14:imgProps>
                </a:ext>
              </a:extLst>
            </a:blip>
            <a:stretch>
              <a:fillRect/>
            </a:stretch>
          </p:blipFill>
          <p:spPr>
            <a:xfrm>
              <a:off x="5713956" y="5239025"/>
              <a:ext cx="959266" cy="345630"/>
            </a:xfrm>
            <a:prstGeom prst="rect">
              <a:avLst/>
            </a:prstGeom>
          </p:spPr>
        </p:pic>
        <p:pic>
          <p:nvPicPr>
            <p:cNvPr id="132" name="Picture 131">
              <a:extLst>
                <a:ext uri="{FF2B5EF4-FFF2-40B4-BE49-F238E27FC236}">
                  <a16:creationId xmlns:a16="http://schemas.microsoft.com/office/drawing/2014/main" id="{F3DF5987-D520-4713-9B1B-D62EC0E1ECBA}"/>
                </a:ext>
              </a:extLst>
            </p:cNvPr>
            <p:cNvPicPr>
              <a:picLocks noChangeAspect="1"/>
            </p:cNvPicPr>
            <p:nvPr/>
          </p:nvPicPr>
          <p:blipFill>
            <a:blip r:embed="rId7"/>
            <a:stretch>
              <a:fillRect/>
            </a:stretch>
          </p:blipFill>
          <p:spPr>
            <a:xfrm>
              <a:off x="5538616" y="5837771"/>
              <a:ext cx="170587" cy="90485"/>
            </a:xfrm>
            <a:prstGeom prst="rect">
              <a:avLst/>
            </a:prstGeom>
          </p:spPr>
        </p:pic>
        <p:pic>
          <p:nvPicPr>
            <p:cNvPr id="133" name="Picture 132">
              <a:extLst>
                <a:ext uri="{FF2B5EF4-FFF2-40B4-BE49-F238E27FC236}">
                  <a16:creationId xmlns:a16="http://schemas.microsoft.com/office/drawing/2014/main" id="{514D8882-B134-4EF1-A044-2A1EA62AD609}"/>
                </a:ext>
              </a:extLst>
            </p:cNvPr>
            <p:cNvPicPr>
              <a:picLocks noChangeAspect="1"/>
            </p:cNvPicPr>
            <p:nvPr/>
          </p:nvPicPr>
          <p:blipFill>
            <a:blip r:embed="rId7"/>
            <a:stretch>
              <a:fillRect/>
            </a:stretch>
          </p:blipFill>
          <p:spPr>
            <a:xfrm>
              <a:off x="5691016" y="5990171"/>
              <a:ext cx="170587" cy="90485"/>
            </a:xfrm>
            <a:prstGeom prst="rect">
              <a:avLst/>
            </a:prstGeom>
          </p:spPr>
        </p:pic>
        <p:pic>
          <p:nvPicPr>
            <p:cNvPr id="134" name="Picture 133">
              <a:extLst>
                <a:ext uri="{FF2B5EF4-FFF2-40B4-BE49-F238E27FC236}">
                  <a16:creationId xmlns:a16="http://schemas.microsoft.com/office/drawing/2014/main" id="{56DFA1F7-D84D-48AD-A2EE-0CF0E708A217}"/>
                </a:ext>
              </a:extLst>
            </p:cNvPr>
            <p:cNvPicPr>
              <a:picLocks noChangeAspect="1"/>
            </p:cNvPicPr>
            <p:nvPr/>
          </p:nvPicPr>
          <p:blipFill>
            <a:blip r:embed="rId7"/>
            <a:stretch>
              <a:fillRect/>
            </a:stretch>
          </p:blipFill>
          <p:spPr>
            <a:xfrm>
              <a:off x="5821524" y="5637745"/>
              <a:ext cx="170587" cy="90485"/>
            </a:xfrm>
            <a:prstGeom prst="rect">
              <a:avLst/>
            </a:prstGeom>
          </p:spPr>
        </p:pic>
        <p:pic>
          <p:nvPicPr>
            <p:cNvPr id="135" name="Picture 134">
              <a:extLst>
                <a:ext uri="{FF2B5EF4-FFF2-40B4-BE49-F238E27FC236}">
                  <a16:creationId xmlns:a16="http://schemas.microsoft.com/office/drawing/2014/main" id="{363D722F-C900-4C2B-8523-0E9402E842E8}"/>
                </a:ext>
              </a:extLst>
            </p:cNvPr>
            <p:cNvPicPr>
              <a:picLocks noChangeAspect="1"/>
            </p:cNvPicPr>
            <p:nvPr/>
          </p:nvPicPr>
          <p:blipFill>
            <a:blip r:embed="rId7"/>
            <a:stretch>
              <a:fillRect/>
            </a:stretch>
          </p:blipFill>
          <p:spPr>
            <a:xfrm>
              <a:off x="5266161" y="5513309"/>
              <a:ext cx="170587" cy="90485"/>
            </a:xfrm>
            <a:prstGeom prst="rect">
              <a:avLst/>
            </a:prstGeom>
          </p:spPr>
        </p:pic>
        <p:pic>
          <p:nvPicPr>
            <p:cNvPr id="136" name="Picture 135">
              <a:extLst>
                <a:ext uri="{FF2B5EF4-FFF2-40B4-BE49-F238E27FC236}">
                  <a16:creationId xmlns:a16="http://schemas.microsoft.com/office/drawing/2014/main" id="{5217FF01-7B83-4CEE-885D-58C00DEEE420}"/>
                </a:ext>
              </a:extLst>
            </p:cNvPr>
            <p:cNvPicPr>
              <a:picLocks noChangeAspect="1"/>
            </p:cNvPicPr>
            <p:nvPr/>
          </p:nvPicPr>
          <p:blipFill>
            <a:blip r:embed="rId7"/>
            <a:stretch>
              <a:fillRect/>
            </a:stretch>
          </p:blipFill>
          <p:spPr>
            <a:xfrm>
              <a:off x="5165250" y="5931689"/>
              <a:ext cx="170587" cy="90485"/>
            </a:xfrm>
            <a:prstGeom prst="rect">
              <a:avLst/>
            </a:prstGeom>
          </p:spPr>
        </p:pic>
      </p:grpSp>
      <p:grpSp>
        <p:nvGrpSpPr>
          <p:cNvPr id="138" name="Group 137">
            <a:extLst>
              <a:ext uri="{FF2B5EF4-FFF2-40B4-BE49-F238E27FC236}">
                <a16:creationId xmlns:a16="http://schemas.microsoft.com/office/drawing/2014/main" id="{B44CF7BC-C39C-4F21-A61A-442FBBD8B8F1}"/>
              </a:ext>
            </a:extLst>
          </p:cNvPr>
          <p:cNvGrpSpPr>
            <a:grpSpLocks noChangeAspect="1"/>
          </p:cNvGrpSpPr>
          <p:nvPr/>
        </p:nvGrpSpPr>
        <p:grpSpPr>
          <a:xfrm>
            <a:off x="5149540" y="961283"/>
            <a:ext cx="1879029" cy="2210421"/>
            <a:chOff x="4699128" y="170743"/>
            <a:chExt cx="2933214" cy="3450524"/>
          </a:xfrm>
        </p:grpSpPr>
        <p:grpSp>
          <p:nvGrpSpPr>
            <p:cNvPr id="139" name="Group 138">
              <a:extLst>
                <a:ext uri="{FF2B5EF4-FFF2-40B4-BE49-F238E27FC236}">
                  <a16:creationId xmlns:a16="http://schemas.microsoft.com/office/drawing/2014/main" id="{43078B8D-B615-4D93-A518-81119436D48B}"/>
                </a:ext>
              </a:extLst>
            </p:cNvPr>
            <p:cNvGrpSpPr/>
            <p:nvPr/>
          </p:nvGrpSpPr>
          <p:grpSpPr>
            <a:xfrm>
              <a:off x="4699128" y="170743"/>
              <a:ext cx="2933214" cy="3450524"/>
              <a:chOff x="-460040" y="2880539"/>
              <a:chExt cx="2933214" cy="3450524"/>
            </a:xfrm>
          </p:grpSpPr>
          <p:pic>
            <p:nvPicPr>
              <p:cNvPr id="148" name="Picture 147">
                <a:extLst>
                  <a:ext uri="{FF2B5EF4-FFF2-40B4-BE49-F238E27FC236}">
                    <a16:creationId xmlns:a16="http://schemas.microsoft.com/office/drawing/2014/main" id="{3E96FABA-E74A-46FF-ADAE-30F8A985098F}"/>
                  </a:ext>
                </a:extLst>
              </p:cNvPr>
              <p:cNvPicPr>
                <a:picLocks noChangeAspect="1"/>
              </p:cNvPicPr>
              <p:nvPr/>
            </p:nvPicPr>
            <p:blipFill rotWithShape="1">
              <a:blip r:embed="rId3"/>
              <a:srcRect t="65795" b="1898"/>
              <a:stretch/>
            </p:blipFill>
            <p:spPr>
              <a:xfrm>
                <a:off x="-460040" y="5129812"/>
                <a:ext cx="2933214" cy="1201251"/>
              </a:xfrm>
              <a:prstGeom prst="rect">
                <a:avLst/>
              </a:prstGeom>
            </p:spPr>
          </p:pic>
          <p:pic>
            <p:nvPicPr>
              <p:cNvPr id="149" name="Picture 148">
                <a:extLst>
                  <a:ext uri="{FF2B5EF4-FFF2-40B4-BE49-F238E27FC236}">
                    <a16:creationId xmlns:a16="http://schemas.microsoft.com/office/drawing/2014/main" id="{C7C9B32A-31CF-4A49-A956-B594B93D6EFF}"/>
                  </a:ext>
                </a:extLst>
              </p:cNvPr>
              <p:cNvPicPr>
                <a:picLocks noChangeAspect="1"/>
              </p:cNvPicPr>
              <p:nvPr/>
            </p:nvPicPr>
            <p:blipFill rotWithShape="1">
              <a:blip r:embed="rId4"/>
              <a:srcRect t="-1" r="17087" b="52199"/>
              <a:stretch/>
            </p:blipFill>
            <p:spPr>
              <a:xfrm>
                <a:off x="-87011" y="2880539"/>
                <a:ext cx="2384733" cy="2485700"/>
              </a:xfrm>
              <a:prstGeom prst="rect">
                <a:avLst/>
              </a:prstGeom>
            </p:spPr>
          </p:pic>
          <p:pic>
            <p:nvPicPr>
              <p:cNvPr id="150" name="Picture 149">
                <a:extLst>
                  <a:ext uri="{FF2B5EF4-FFF2-40B4-BE49-F238E27FC236}">
                    <a16:creationId xmlns:a16="http://schemas.microsoft.com/office/drawing/2014/main" id="{63AA0E18-2678-4A04-AB70-2427E5245C25}"/>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9570" l="0" r="100000"/>
                        </a14:imgEffect>
                      </a14:imgLayer>
                    </a14:imgProps>
                  </a:ext>
                </a:extLst>
              </a:blip>
              <a:stretch>
                <a:fillRect/>
              </a:stretch>
            </p:blipFill>
            <p:spPr>
              <a:xfrm>
                <a:off x="180431" y="5264210"/>
                <a:ext cx="1642993" cy="830426"/>
              </a:xfrm>
              <a:prstGeom prst="rect">
                <a:avLst/>
              </a:prstGeom>
            </p:spPr>
          </p:pic>
        </p:grpSp>
        <p:pic>
          <p:nvPicPr>
            <p:cNvPr id="140" name="Picture 139">
              <a:extLst>
                <a:ext uri="{FF2B5EF4-FFF2-40B4-BE49-F238E27FC236}">
                  <a16:creationId xmlns:a16="http://schemas.microsoft.com/office/drawing/2014/main" id="{4F6F8E04-C9D9-4529-9F28-68FFD9B29FAA}"/>
                </a:ext>
              </a:extLst>
            </p:cNvPr>
            <p:cNvPicPr>
              <a:picLocks noChangeAspect="1"/>
            </p:cNvPicPr>
            <p:nvPr/>
          </p:nvPicPr>
          <p:blipFill>
            <a:blip r:embed="rId7"/>
            <a:stretch>
              <a:fillRect/>
            </a:stretch>
          </p:blipFill>
          <p:spPr>
            <a:xfrm rot="16200000" flipH="1">
              <a:off x="6101546" y="2576795"/>
              <a:ext cx="170587" cy="90485"/>
            </a:xfrm>
            <a:prstGeom prst="rect">
              <a:avLst/>
            </a:prstGeom>
          </p:spPr>
        </p:pic>
        <p:pic>
          <p:nvPicPr>
            <p:cNvPr id="141" name="Picture 140">
              <a:extLst>
                <a:ext uri="{FF2B5EF4-FFF2-40B4-BE49-F238E27FC236}">
                  <a16:creationId xmlns:a16="http://schemas.microsoft.com/office/drawing/2014/main" id="{5097E02E-18C1-4552-A4C7-321EC0172D05}"/>
                </a:ext>
              </a:extLst>
            </p:cNvPr>
            <p:cNvPicPr>
              <a:picLocks noChangeAspect="1"/>
            </p:cNvPicPr>
            <p:nvPr/>
          </p:nvPicPr>
          <p:blipFill>
            <a:blip r:embed="rId7"/>
            <a:stretch>
              <a:fillRect/>
            </a:stretch>
          </p:blipFill>
          <p:spPr>
            <a:xfrm rot="16200000" flipH="1">
              <a:off x="6094035" y="2262550"/>
              <a:ext cx="170587" cy="90485"/>
            </a:xfrm>
            <a:prstGeom prst="rect">
              <a:avLst/>
            </a:prstGeom>
          </p:spPr>
        </p:pic>
        <p:pic>
          <p:nvPicPr>
            <p:cNvPr id="142" name="Picture 141">
              <a:extLst>
                <a:ext uri="{FF2B5EF4-FFF2-40B4-BE49-F238E27FC236}">
                  <a16:creationId xmlns:a16="http://schemas.microsoft.com/office/drawing/2014/main" id="{7FBB5BD2-2D3B-43D6-B3A9-6AC8627B2846}"/>
                </a:ext>
              </a:extLst>
            </p:cNvPr>
            <p:cNvPicPr>
              <a:picLocks noChangeAspect="1"/>
            </p:cNvPicPr>
            <p:nvPr/>
          </p:nvPicPr>
          <p:blipFill>
            <a:blip r:embed="rId7"/>
            <a:stretch>
              <a:fillRect/>
            </a:stretch>
          </p:blipFill>
          <p:spPr>
            <a:xfrm rot="18363524" flipH="1">
              <a:off x="5968356" y="2841182"/>
              <a:ext cx="170587" cy="90485"/>
            </a:xfrm>
            <a:prstGeom prst="rect">
              <a:avLst/>
            </a:prstGeom>
          </p:spPr>
        </p:pic>
        <p:pic>
          <p:nvPicPr>
            <p:cNvPr id="143" name="Picture 142">
              <a:extLst>
                <a:ext uri="{FF2B5EF4-FFF2-40B4-BE49-F238E27FC236}">
                  <a16:creationId xmlns:a16="http://schemas.microsoft.com/office/drawing/2014/main" id="{58D55E12-1A33-4F05-BFFF-474A79CF487C}"/>
                </a:ext>
              </a:extLst>
            </p:cNvPr>
            <p:cNvPicPr>
              <a:picLocks noChangeAspect="1"/>
            </p:cNvPicPr>
            <p:nvPr/>
          </p:nvPicPr>
          <p:blipFill>
            <a:blip r:embed="rId7"/>
            <a:stretch>
              <a:fillRect/>
            </a:stretch>
          </p:blipFill>
          <p:spPr>
            <a:xfrm rot="16200000" flipH="1">
              <a:off x="6070575" y="1839638"/>
              <a:ext cx="170587" cy="90485"/>
            </a:xfrm>
            <a:prstGeom prst="rect">
              <a:avLst/>
            </a:prstGeom>
          </p:spPr>
        </p:pic>
        <p:pic>
          <p:nvPicPr>
            <p:cNvPr id="144" name="Picture 143">
              <a:extLst>
                <a:ext uri="{FF2B5EF4-FFF2-40B4-BE49-F238E27FC236}">
                  <a16:creationId xmlns:a16="http://schemas.microsoft.com/office/drawing/2014/main" id="{D9252A08-BF22-4E31-BFE9-12833245F149}"/>
                </a:ext>
              </a:extLst>
            </p:cNvPr>
            <p:cNvPicPr>
              <a:picLocks noChangeAspect="1"/>
            </p:cNvPicPr>
            <p:nvPr/>
          </p:nvPicPr>
          <p:blipFill>
            <a:blip r:embed="rId7"/>
            <a:stretch>
              <a:fillRect/>
            </a:stretch>
          </p:blipFill>
          <p:spPr>
            <a:xfrm rot="16200000" flipH="1">
              <a:off x="6056302" y="1517141"/>
              <a:ext cx="170587" cy="90485"/>
            </a:xfrm>
            <a:prstGeom prst="rect">
              <a:avLst/>
            </a:prstGeom>
          </p:spPr>
        </p:pic>
        <p:pic>
          <p:nvPicPr>
            <p:cNvPr id="145" name="Picture 144">
              <a:extLst>
                <a:ext uri="{FF2B5EF4-FFF2-40B4-BE49-F238E27FC236}">
                  <a16:creationId xmlns:a16="http://schemas.microsoft.com/office/drawing/2014/main" id="{DBEAFC20-38C9-4EE7-8B6F-A392CA0C4D72}"/>
                </a:ext>
              </a:extLst>
            </p:cNvPr>
            <p:cNvPicPr>
              <a:picLocks noChangeAspect="1"/>
            </p:cNvPicPr>
            <p:nvPr/>
          </p:nvPicPr>
          <p:blipFill>
            <a:blip r:embed="rId7"/>
            <a:stretch>
              <a:fillRect/>
            </a:stretch>
          </p:blipFill>
          <p:spPr>
            <a:xfrm rot="16200000" flipH="1">
              <a:off x="6111869" y="2069788"/>
              <a:ext cx="170587" cy="90485"/>
            </a:xfrm>
            <a:prstGeom prst="rect">
              <a:avLst/>
            </a:prstGeom>
          </p:spPr>
        </p:pic>
        <p:cxnSp>
          <p:nvCxnSpPr>
            <p:cNvPr id="146" name="Straight Arrow Connector 145">
              <a:extLst>
                <a:ext uri="{FF2B5EF4-FFF2-40B4-BE49-F238E27FC236}">
                  <a16:creationId xmlns:a16="http://schemas.microsoft.com/office/drawing/2014/main" id="{E08CDECF-0779-4469-9E7A-FE0AB11CF9BA}"/>
                </a:ext>
              </a:extLst>
            </p:cNvPr>
            <p:cNvCxnSpPr/>
            <p:nvPr/>
          </p:nvCxnSpPr>
          <p:spPr>
            <a:xfrm flipV="1">
              <a:off x="6001268" y="2098104"/>
              <a:ext cx="0" cy="523933"/>
            </a:xfrm>
            <a:prstGeom prst="straightConnector1">
              <a:avLst/>
            </a:prstGeom>
            <a:ln w="38100">
              <a:solidFill>
                <a:schemeClr val="accent5"/>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DC093B9A-7402-4E51-8EE6-C5110C4E79CF}"/>
              </a:ext>
            </a:extLst>
          </p:cNvPr>
          <p:cNvGrpSpPr>
            <a:grpSpLocks noChangeAspect="1"/>
          </p:cNvGrpSpPr>
          <p:nvPr/>
        </p:nvGrpSpPr>
        <p:grpSpPr>
          <a:xfrm>
            <a:off x="6982804" y="2457544"/>
            <a:ext cx="1879029" cy="2211841"/>
            <a:chOff x="9258815" y="1390610"/>
            <a:chExt cx="2933214" cy="3452741"/>
          </a:xfrm>
        </p:grpSpPr>
        <p:grpSp>
          <p:nvGrpSpPr>
            <p:cNvPr id="154" name="Group 153">
              <a:extLst>
                <a:ext uri="{FF2B5EF4-FFF2-40B4-BE49-F238E27FC236}">
                  <a16:creationId xmlns:a16="http://schemas.microsoft.com/office/drawing/2014/main" id="{3B12BEB4-9651-409F-991B-CA12A4F54B2A}"/>
                </a:ext>
              </a:extLst>
            </p:cNvPr>
            <p:cNvGrpSpPr/>
            <p:nvPr/>
          </p:nvGrpSpPr>
          <p:grpSpPr>
            <a:xfrm>
              <a:off x="9258815" y="1390610"/>
              <a:ext cx="2933214" cy="3452741"/>
              <a:chOff x="4936728" y="2044863"/>
              <a:chExt cx="2933214" cy="3452741"/>
            </a:xfrm>
          </p:grpSpPr>
          <p:pic>
            <p:nvPicPr>
              <p:cNvPr id="161" name="Picture 160">
                <a:extLst>
                  <a:ext uri="{FF2B5EF4-FFF2-40B4-BE49-F238E27FC236}">
                    <a16:creationId xmlns:a16="http://schemas.microsoft.com/office/drawing/2014/main" id="{F902E058-90CD-47FE-9A89-2AD088B3D92D}"/>
                  </a:ext>
                </a:extLst>
              </p:cNvPr>
              <p:cNvPicPr>
                <a:picLocks noChangeAspect="1"/>
              </p:cNvPicPr>
              <p:nvPr/>
            </p:nvPicPr>
            <p:blipFill rotWithShape="1">
              <a:blip r:embed="rId3"/>
              <a:srcRect t="65795" b="1898"/>
              <a:stretch/>
            </p:blipFill>
            <p:spPr>
              <a:xfrm>
                <a:off x="4936728" y="4296353"/>
                <a:ext cx="2933214" cy="1201251"/>
              </a:xfrm>
              <a:prstGeom prst="rect">
                <a:avLst/>
              </a:prstGeom>
            </p:spPr>
          </p:pic>
          <p:pic>
            <p:nvPicPr>
              <p:cNvPr id="162" name="Picture 161">
                <a:extLst>
                  <a:ext uri="{FF2B5EF4-FFF2-40B4-BE49-F238E27FC236}">
                    <a16:creationId xmlns:a16="http://schemas.microsoft.com/office/drawing/2014/main" id="{7F16315B-6B24-4385-9C20-ABB0D0B02760}"/>
                  </a:ext>
                </a:extLst>
              </p:cNvPr>
              <p:cNvPicPr>
                <a:picLocks noChangeAspect="1"/>
              </p:cNvPicPr>
              <p:nvPr/>
            </p:nvPicPr>
            <p:blipFill rotWithShape="1">
              <a:blip r:embed="rId10"/>
              <a:srcRect r="32108" b="45760"/>
              <a:stretch/>
            </p:blipFill>
            <p:spPr>
              <a:xfrm>
                <a:off x="5677812" y="2044863"/>
                <a:ext cx="1338449" cy="2474384"/>
              </a:xfrm>
              <a:prstGeom prst="rect">
                <a:avLst/>
              </a:prstGeom>
            </p:spPr>
          </p:pic>
          <p:pic>
            <p:nvPicPr>
              <p:cNvPr id="163" name="Picture 162">
                <a:extLst>
                  <a:ext uri="{FF2B5EF4-FFF2-40B4-BE49-F238E27FC236}">
                    <a16:creationId xmlns:a16="http://schemas.microsoft.com/office/drawing/2014/main" id="{3FE8FF4C-4CD1-403F-BFF4-B050AB519134}"/>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9570" l="0" r="100000"/>
                        </a14:imgEffect>
                      </a14:imgLayer>
                    </a14:imgProps>
                  </a:ext>
                </a:extLst>
              </a:blip>
              <a:stretch>
                <a:fillRect/>
              </a:stretch>
            </p:blipFill>
            <p:spPr>
              <a:xfrm>
                <a:off x="5581839" y="4433376"/>
                <a:ext cx="1642993" cy="830426"/>
              </a:xfrm>
              <a:prstGeom prst="rect">
                <a:avLst/>
              </a:prstGeom>
            </p:spPr>
          </p:pic>
        </p:grpSp>
        <p:pic>
          <p:nvPicPr>
            <p:cNvPr id="155" name="Picture 154">
              <a:extLst>
                <a:ext uri="{FF2B5EF4-FFF2-40B4-BE49-F238E27FC236}">
                  <a16:creationId xmlns:a16="http://schemas.microsoft.com/office/drawing/2014/main" id="{F3E15528-0245-4088-8E4C-02241CCB71B1}"/>
                </a:ext>
              </a:extLst>
            </p:cNvPr>
            <p:cNvPicPr>
              <a:picLocks noChangeAspect="1"/>
            </p:cNvPicPr>
            <p:nvPr/>
          </p:nvPicPr>
          <p:blipFill>
            <a:blip r:embed="rId7"/>
            <a:stretch>
              <a:fillRect/>
            </a:stretch>
          </p:blipFill>
          <p:spPr>
            <a:xfrm rot="5400000" flipH="1" flipV="1">
              <a:off x="10663977" y="3596857"/>
              <a:ext cx="170587" cy="90485"/>
            </a:xfrm>
            <a:prstGeom prst="rect">
              <a:avLst/>
            </a:prstGeom>
          </p:spPr>
        </p:pic>
        <p:pic>
          <p:nvPicPr>
            <p:cNvPr id="156" name="Picture 155">
              <a:extLst>
                <a:ext uri="{FF2B5EF4-FFF2-40B4-BE49-F238E27FC236}">
                  <a16:creationId xmlns:a16="http://schemas.microsoft.com/office/drawing/2014/main" id="{65EDE7E6-5A92-4DB0-97F1-04E53B37A2BA}"/>
                </a:ext>
              </a:extLst>
            </p:cNvPr>
            <p:cNvPicPr>
              <a:picLocks noChangeAspect="1"/>
            </p:cNvPicPr>
            <p:nvPr/>
          </p:nvPicPr>
          <p:blipFill>
            <a:blip r:embed="rId7"/>
            <a:stretch>
              <a:fillRect/>
            </a:stretch>
          </p:blipFill>
          <p:spPr>
            <a:xfrm rot="5400000" flipH="1" flipV="1">
              <a:off x="10663977" y="3398741"/>
              <a:ext cx="170587" cy="90485"/>
            </a:xfrm>
            <a:prstGeom prst="rect">
              <a:avLst/>
            </a:prstGeom>
          </p:spPr>
        </p:pic>
        <p:pic>
          <p:nvPicPr>
            <p:cNvPr id="157" name="Picture 156">
              <a:extLst>
                <a:ext uri="{FF2B5EF4-FFF2-40B4-BE49-F238E27FC236}">
                  <a16:creationId xmlns:a16="http://schemas.microsoft.com/office/drawing/2014/main" id="{0239B114-1890-43D6-998B-EBEA7CBA6757}"/>
                </a:ext>
              </a:extLst>
            </p:cNvPr>
            <p:cNvPicPr>
              <a:picLocks noChangeAspect="1"/>
            </p:cNvPicPr>
            <p:nvPr/>
          </p:nvPicPr>
          <p:blipFill>
            <a:blip r:embed="rId7"/>
            <a:stretch>
              <a:fillRect/>
            </a:stretch>
          </p:blipFill>
          <p:spPr>
            <a:xfrm rot="6510349" flipH="1" flipV="1">
              <a:off x="10640128" y="3871481"/>
              <a:ext cx="170587" cy="90485"/>
            </a:xfrm>
            <a:prstGeom prst="rect">
              <a:avLst/>
            </a:prstGeom>
          </p:spPr>
        </p:pic>
        <p:pic>
          <p:nvPicPr>
            <p:cNvPr id="158" name="Picture 157">
              <a:extLst>
                <a:ext uri="{FF2B5EF4-FFF2-40B4-BE49-F238E27FC236}">
                  <a16:creationId xmlns:a16="http://schemas.microsoft.com/office/drawing/2014/main" id="{8FD39967-6F58-47FD-B36D-67E2071EC876}"/>
                </a:ext>
              </a:extLst>
            </p:cNvPr>
            <p:cNvPicPr>
              <a:picLocks noChangeAspect="1"/>
            </p:cNvPicPr>
            <p:nvPr/>
          </p:nvPicPr>
          <p:blipFill>
            <a:blip r:embed="rId7"/>
            <a:stretch>
              <a:fillRect/>
            </a:stretch>
          </p:blipFill>
          <p:spPr>
            <a:xfrm rot="8996033" flipH="1" flipV="1">
              <a:off x="10349617" y="4327457"/>
              <a:ext cx="170587" cy="90485"/>
            </a:xfrm>
            <a:prstGeom prst="rect">
              <a:avLst/>
            </a:prstGeom>
          </p:spPr>
        </p:pic>
        <p:pic>
          <p:nvPicPr>
            <p:cNvPr id="159" name="Picture 158">
              <a:extLst>
                <a:ext uri="{FF2B5EF4-FFF2-40B4-BE49-F238E27FC236}">
                  <a16:creationId xmlns:a16="http://schemas.microsoft.com/office/drawing/2014/main" id="{304EA585-4588-4EAE-8A10-525B6B68448D}"/>
                </a:ext>
              </a:extLst>
            </p:cNvPr>
            <p:cNvPicPr>
              <a:picLocks noChangeAspect="1"/>
            </p:cNvPicPr>
            <p:nvPr/>
          </p:nvPicPr>
          <p:blipFill>
            <a:blip r:embed="rId7"/>
            <a:stretch>
              <a:fillRect/>
            </a:stretch>
          </p:blipFill>
          <p:spPr>
            <a:xfrm rot="10453138" flipH="1" flipV="1">
              <a:off x="10035881" y="4435128"/>
              <a:ext cx="170587" cy="90485"/>
            </a:xfrm>
            <a:prstGeom prst="rect">
              <a:avLst/>
            </a:prstGeom>
          </p:spPr>
        </p:pic>
        <p:cxnSp>
          <p:nvCxnSpPr>
            <p:cNvPr id="160" name="Straight Arrow Connector 159">
              <a:extLst>
                <a:ext uri="{FF2B5EF4-FFF2-40B4-BE49-F238E27FC236}">
                  <a16:creationId xmlns:a16="http://schemas.microsoft.com/office/drawing/2014/main" id="{05A2F054-A7E1-4AF6-AB02-C77C432B399E}"/>
                </a:ext>
              </a:extLst>
            </p:cNvPr>
            <p:cNvCxnSpPr>
              <a:cxnSpLocks/>
            </p:cNvCxnSpPr>
            <p:nvPr/>
          </p:nvCxnSpPr>
          <p:spPr>
            <a:xfrm flipH="1">
              <a:off x="9960322" y="3936648"/>
              <a:ext cx="378104" cy="413975"/>
            </a:xfrm>
            <a:prstGeom prst="straightConnector1">
              <a:avLst/>
            </a:prstGeom>
            <a:ln w="3810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164" name="Content Placeholder 4">
            <a:extLst>
              <a:ext uri="{FF2B5EF4-FFF2-40B4-BE49-F238E27FC236}">
                <a16:creationId xmlns:a16="http://schemas.microsoft.com/office/drawing/2014/main" id="{8F6130AF-E427-4432-9DD6-F345FBCBF0A7}"/>
              </a:ext>
            </a:extLst>
          </p:cNvPr>
          <p:cNvPicPr>
            <a:picLocks noChangeAspect="1"/>
          </p:cNvPicPr>
          <p:nvPr/>
        </p:nvPicPr>
        <p:blipFill rotWithShape="1">
          <a:blip r:embed="rId11">
            <a:extLst>
              <a:ext uri="{28A0092B-C50C-407E-A947-70E740481C1C}">
                <a14:useLocalDpi xmlns:a14="http://schemas.microsoft.com/office/drawing/2010/main" val="0"/>
              </a:ext>
            </a:extLst>
          </a:blip>
          <a:srcRect l="63403" t="63152" r="22181" b="18296"/>
          <a:stretch/>
        </p:blipFill>
        <p:spPr>
          <a:xfrm>
            <a:off x="2247545" y="3719972"/>
            <a:ext cx="1197935" cy="1190908"/>
          </a:xfrm>
          <a:prstGeom prst="flowChartConnector">
            <a:avLst/>
          </a:prstGeom>
        </p:spPr>
      </p:pic>
      <p:pic>
        <p:nvPicPr>
          <p:cNvPr id="165" name="Content Placeholder 4" descr="A picture containing background pattern&#10;&#10;Description automatically generated">
            <a:extLst>
              <a:ext uri="{FF2B5EF4-FFF2-40B4-BE49-F238E27FC236}">
                <a16:creationId xmlns:a16="http://schemas.microsoft.com/office/drawing/2014/main" id="{F9EED4A1-486F-49C9-B221-34EC5A1FD278}"/>
              </a:ext>
            </a:extLst>
          </p:cNvPr>
          <p:cNvPicPr>
            <a:picLocks noChangeAspect="1"/>
          </p:cNvPicPr>
          <p:nvPr/>
        </p:nvPicPr>
        <p:blipFill rotWithShape="1">
          <a:blip r:embed="rId11">
            <a:extLst>
              <a:ext uri="{28A0092B-C50C-407E-A947-70E740481C1C}">
                <a14:useLocalDpi xmlns:a14="http://schemas.microsoft.com/office/drawing/2010/main" val="0"/>
              </a:ext>
            </a:extLst>
          </a:blip>
          <a:srcRect l="73423" t="16133" r="12508" b="65480"/>
          <a:stretch/>
        </p:blipFill>
        <p:spPr>
          <a:xfrm>
            <a:off x="3364754" y="1092714"/>
            <a:ext cx="1219081" cy="1230801"/>
          </a:xfrm>
          <a:prstGeom prst="flowChartConnector">
            <a:avLst/>
          </a:prstGeom>
        </p:spPr>
      </p:pic>
      <p:pic>
        <p:nvPicPr>
          <p:cNvPr id="166" name="Content Placeholder 4" descr="A picture containing background pattern&#10;&#10;Description automatically generated">
            <a:extLst>
              <a:ext uri="{FF2B5EF4-FFF2-40B4-BE49-F238E27FC236}">
                <a16:creationId xmlns:a16="http://schemas.microsoft.com/office/drawing/2014/main" id="{C39E9B4D-9F6F-444D-88AB-DB212F1FEBBE}"/>
              </a:ext>
            </a:extLst>
          </p:cNvPr>
          <p:cNvPicPr>
            <a:picLocks noChangeAspect="1"/>
          </p:cNvPicPr>
          <p:nvPr/>
        </p:nvPicPr>
        <p:blipFill rotWithShape="1">
          <a:blip r:embed="rId11">
            <a:extLst>
              <a:ext uri="{28A0092B-C50C-407E-A947-70E740481C1C}">
                <a14:useLocalDpi xmlns:a14="http://schemas.microsoft.com/office/drawing/2010/main" val="0"/>
              </a:ext>
            </a:extLst>
          </a:blip>
          <a:srcRect l="84081" t="38022" r="1444" b="42890"/>
          <a:stretch/>
        </p:blipFill>
        <p:spPr>
          <a:xfrm>
            <a:off x="7256164" y="1096526"/>
            <a:ext cx="1219081" cy="1241868"/>
          </a:xfrm>
          <a:prstGeom prst="rect">
            <a:avLst/>
          </a:prstGeom>
        </p:spPr>
      </p:pic>
      <p:pic>
        <p:nvPicPr>
          <p:cNvPr id="167" name="Content Placeholder 4" descr="A picture containing background pattern&#10;&#10;Description automatically generated">
            <a:extLst>
              <a:ext uri="{FF2B5EF4-FFF2-40B4-BE49-F238E27FC236}">
                <a16:creationId xmlns:a16="http://schemas.microsoft.com/office/drawing/2014/main" id="{2CAFB727-31EC-4DC2-AF21-519D7870DBDE}"/>
              </a:ext>
            </a:extLst>
          </p:cNvPr>
          <p:cNvPicPr>
            <a:picLocks noChangeAspect="1"/>
          </p:cNvPicPr>
          <p:nvPr/>
        </p:nvPicPr>
        <p:blipFill rotWithShape="1">
          <a:blip r:embed="rId11">
            <a:extLst>
              <a:ext uri="{28A0092B-C50C-407E-A947-70E740481C1C}">
                <a14:useLocalDpi xmlns:a14="http://schemas.microsoft.com/office/drawing/2010/main" val="0"/>
              </a:ext>
            </a:extLst>
          </a:blip>
          <a:srcRect l="84203" t="63087" r="1551" b="18471"/>
          <a:stretch/>
        </p:blipFill>
        <p:spPr>
          <a:xfrm>
            <a:off x="7290861" y="4932803"/>
            <a:ext cx="1241870" cy="1241868"/>
          </a:xfrm>
          <a:prstGeom prst="flowChartConnector">
            <a:avLst/>
          </a:prstGeom>
        </p:spPr>
      </p:pic>
    </p:spTree>
    <p:extLst>
      <p:ext uri="{BB962C8B-B14F-4D97-AF65-F5344CB8AC3E}">
        <p14:creationId xmlns:p14="http://schemas.microsoft.com/office/powerpoint/2010/main" val="1826928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E6597FF4-4973-4697-A94E-9183FE6B3F62}"/>
              </a:ext>
            </a:extLst>
          </p:cNvPr>
          <p:cNvGrpSpPr/>
          <p:nvPr/>
        </p:nvGrpSpPr>
        <p:grpSpPr>
          <a:xfrm>
            <a:off x="1597893" y="2313304"/>
            <a:ext cx="1164564" cy="847105"/>
            <a:chOff x="3482536" y="2730907"/>
            <a:chExt cx="1572167" cy="1143597"/>
          </a:xfrm>
        </p:grpSpPr>
        <p:grpSp>
          <p:nvGrpSpPr>
            <p:cNvPr id="169" name="Group 168">
              <a:extLst>
                <a:ext uri="{FF2B5EF4-FFF2-40B4-BE49-F238E27FC236}">
                  <a16:creationId xmlns:a16="http://schemas.microsoft.com/office/drawing/2014/main" id="{AF2539AB-F539-47AC-9822-7C49A8417459}"/>
                </a:ext>
              </a:extLst>
            </p:cNvPr>
            <p:cNvGrpSpPr/>
            <p:nvPr/>
          </p:nvGrpSpPr>
          <p:grpSpPr>
            <a:xfrm>
              <a:off x="3482536" y="2730907"/>
              <a:ext cx="1572167" cy="1143597"/>
              <a:chOff x="3482536" y="2730907"/>
              <a:chExt cx="1572167" cy="1143597"/>
            </a:xfrm>
          </p:grpSpPr>
          <p:pic>
            <p:nvPicPr>
              <p:cNvPr id="172" name="Picture 2" descr="Sprinkler Repair | MacDaddy Irrigation | Gulf Breeze &amp; Navarre FL">
                <a:extLst>
                  <a:ext uri="{FF2B5EF4-FFF2-40B4-BE49-F238E27FC236}">
                    <a16:creationId xmlns:a16="http://schemas.microsoft.com/office/drawing/2014/main" id="{C6D960A0-87F1-45C3-A48D-E03F19344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484"/>
              <a:stretch/>
            </p:blipFill>
            <p:spPr bwMode="auto">
              <a:xfrm>
                <a:off x="3482536" y="3033341"/>
                <a:ext cx="1572167" cy="791318"/>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172">
                <a:extLst>
                  <a:ext uri="{FF2B5EF4-FFF2-40B4-BE49-F238E27FC236}">
                    <a16:creationId xmlns:a16="http://schemas.microsoft.com/office/drawing/2014/main" id="{5D940C2A-F5DC-4CA3-AD27-C8CD008F70C8}"/>
                  </a:ext>
                </a:extLst>
              </p:cNvPr>
              <p:cNvSpPr/>
              <p:nvPr/>
            </p:nvSpPr>
            <p:spPr>
              <a:xfrm>
                <a:off x="3593859" y="2730907"/>
                <a:ext cx="1337041" cy="1143597"/>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0" name="Picture 169">
              <a:extLst>
                <a:ext uri="{FF2B5EF4-FFF2-40B4-BE49-F238E27FC236}">
                  <a16:creationId xmlns:a16="http://schemas.microsoft.com/office/drawing/2014/main" id="{85208521-3949-42A8-8E08-DEC514BE1A9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Effect>
                        <a14:brightnessContrast contrast="20000"/>
                      </a14:imgEffect>
                    </a14:imgLayer>
                  </a14:imgProps>
                </a:ext>
              </a:extLst>
            </a:blip>
            <a:stretch>
              <a:fillRect/>
            </a:stretch>
          </p:blipFill>
          <p:spPr>
            <a:xfrm rot="9966308">
              <a:off x="4334105" y="2945260"/>
              <a:ext cx="416451" cy="220897"/>
            </a:xfrm>
            <a:prstGeom prst="rect">
              <a:avLst/>
            </a:prstGeom>
          </p:spPr>
        </p:pic>
        <p:pic>
          <p:nvPicPr>
            <p:cNvPr id="171" name="Picture 170">
              <a:extLst>
                <a:ext uri="{FF2B5EF4-FFF2-40B4-BE49-F238E27FC236}">
                  <a16:creationId xmlns:a16="http://schemas.microsoft.com/office/drawing/2014/main" id="{5DBC32B7-8987-4A45-A7F0-DF107478AE0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Effect>
                        <a14:brightnessContrast contrast="20000"/>
                      </a14:imgEffect>
                    </a14:imgLayer>
                  </a14:imgProps>
                </a:ext>
              </a:extLst>
            </a:blip>
            <a:stretch>
              <a:fillRect/>
            </a:stretch>
          </p:blipFill>
          <p:spPr>
            <a:xfrm rot="900000">
              <a:off x="3678100" y="2918301"/>
              <a:ext cx="416451" cy="220897"/>
            </a:xfrm>
            <a:prstGeom prst="rect">
              <a:avLst/>
            </a:prstGeom>
          </p:spPr>
        </p:pic>
      </p:grpSp>
      <p:grpSp>
        <p:nvGrpSpPr>
          <p:cNvPr id="174" name="Group 173">
            <a:extLst>
              <a:ext uri="{FF2B5EF4-FFF2-40B4-BE49-F238E27FC236}">
                <a16:creationId xmlns:a16="http://schemas.microsoft.com/office/drawing/2014/main" id="{633EA481-ADEC-457E-ACCC-94AABB51A3A6}"/>
              </a:ext>
            </a:extLst>
          </p:cNvPr>
          <p:cNvGrpSpPr/>
          <p:nvPr/>
        </p:nvGrpSpPr>
        <p:grpSpPr>
          <a:xfrm rot="10800000" flipV="1">
            <a:off x="320801" y="1915575"/>
            <a:ext cx="1260587" cy="1220756"/>
            <a:chOff x="3436465" y="1284942"/>
            <a:chExt cx="1514865" cy="1466999"/>
          </a:xfrm>
        </p:grpSpPr>
        <p:grpSp>
          <p:nvGrpSpPr>
            <p:cNvPr id="175" name="Group 174">
              <a:extLst>
                <a:ext uri="{FF2B5EF4-FFF2-40B4-BE49-F238E27FC236}">
                  <a16:creationId xmlns:a16="http://schemas.microsoft.com/office/drawing/2014/main" id="{1AF2CB3F-3D37-4C91-8645-F52FCEA19858}"/>
                </a:ext>
              </a:extLst>
            </p:cNvPr>
            <p:cNvGrpSpPr/>
            <p:nvPr/>
          </p:nvGrpSpPr>
          <p:grpSpPr>
            <a:xfrm>
              <a:off x="3436465" y="1284942"/>
              <a:ext cx="1514865" cy="1466999"/>
              <a:chOff x="3436465" y="1284942"/>
              <a:chExt cx="1514865" cy="1466999"/>
            </a:xfrm>
          </p:grpSpPr>
          <p:pic>
            <p:nvPicPr>
              <p:cNvPr id="178" name="Picture 4" descr="Irrigation, nature, river, season, spring, stream in field, weather icon -  Download on Iconfinder">
                <a:extLst>
                  <a:ext uri="{FF2B5EF4-FFF2-40B4-BE49-F238E27FC236}">
                    <a16:creationId xmlns:a16="http://schemas.microsoft.com/office/drawing/2014/main" id="{9B5E5A62-C6C7-423A-B56F-3D33CB5C59C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594" b="91016" l="5273" r="95313">
                            <a14:foregroundMark x1="79688" y1="10156" x2="89453" y2="8984"/>
                            <a14:foregroundMark x1="89453" y1="8984" x2="84375" y2="12695"/>
                            <a14:foregroundMark x1="95313" y1="12695" x2="95313" y2="12695"/>
                            <a14:foregroundMark x1="7422" y1="62500" x2="7617" y2="83984"/>
                            <a14:foregroundMark x1="7617" y1="83984" x2="16406" y2="91016"/>
                            <a14:foregroundMark x1="16406" y1="91016" x2="19727" y2="90430"/>
                            <a14:foregroundMark x1="5469" y1="61523" x2="5273" y2="81836"/>
                            <a14:backgroundMark x1="18555" y1="7227" x2="26758" y2="24023"/>
                          </a14:backgroundRemoval>
                        </a14:imgEffect>
                      </a14:imgLayer>
                    </a14:imgProps>
                  </a:ext>
                  <a:ext uri="{28A0092B-C50C-407E-A947-70E740481C1C}">
                    <a14:useLocalDpi xmlns:a14="http://schemas.microsoft.com/office/drawing/2010/main" val="0"/>
                  </a:ext>
                </a:extLst>
              </a:blip>
              <a:srcRect/>
              <a:stretch>
                <a:fillRect/>
              </a:stretch>
            </p:blipFill>
            <p:spPr bwMode="auto">
              <a:xfrm>
                <a:off x="3487382" y="1287993"/>
                <a:ext cx="1463948" cy="1463948"/>
              </a:xfrm>
              <a:prstGeom prst="rect">
                <a:avLst/>
              </a:prstGeom>
              <a:noFill/>
              <a:extLst>
                <a:ext uri="{909E8E84-426E-40DD-AFC4-6F175D3DCCD1}">
                  <a14:hiddenFill xmlns:a14="http://schemas.microsoft.com/office/drawing/2010/main">
                    <a:solidFill>
                      <a:srgbClr val="FFFFFF"/>
                    </a:solidFill>
                  </a14:hiddenFill>
                </a:ext>
              </a:extLst>
            </p:spPr>
          </p:pic>
          <p:sp>
            <p:nvSpPr>
              <p:cNvPr id="179" name="Rectangle 178">
                <a:extLst>
                  <a:ext uri="{FF2B5EF4-FFF2-40B4-BE49-F238E27FC236}">
                    <a16:creationId xmlns:a16="http://schemas.microsoft.com/office/drawing/2014/main" id="{4AA4B9E8-9D03-4E23-8820-9F9B9FD87E1D}"/>
                  </a:ext>
                </a:extLst>
              </p:cNvPr>
              <p:cNvSpPr/>
              <p:nvPr/>
            </p:nvSpPr>
            <p:spPr>
              <a:xfrm>
                <a:off x="3436465" y="1284942"/>
                <a:ext cx="1514865" cy="1396185"/>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6" name="Picture 175">
              <a:extLst>
                <a:ext uri="{FF2B5EF4-FFF2-40B4-BE49-F238E27FC236}">
                  <a16:creationId xmlns:a16="http://schemas.microsoft.com/office/drawing/2014/main" id="{9C93C015-DBCB-4FB1-9C3B-BE8A8D5A669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Effect>
                        <a14:brightnessContrast contrast="20000"/>
                      </a14:imgEffect>
                    </a14:imgLayer>
                  </a14:imgProps>
                </a:ext>
              </a:extLst>
            </a:blip>
            <a:stretch>
              <a:fillRect/>
            </a:stretch>
          </p:blipFill>
          <p:spPr>
            <a:xfrm rot="20700000">
              <a:off x="3709035" y="2351037"/>
              <a:ext cx="416451" cy="220897"/>
            </a:xfrm>
            <a:prstGeom prst="rect">
              <a:avLst/>
            </a:prstGeom>
          </p:spPr>
        </p:pic>
        <p:pic>
          <p:nvPicPr>
            <p:cNvPr id="177" name="Picture 176">
              <a:extLst>
                <a:ext uri="{FF2B5EF4-FFF2-40B4-BE49-F238E27FC236}">
                  <a16:creationId xmlns:a16="http://schemas.microsoft.com/office/drawing/2014/main" id="{651C94BC-C8A1-4C27-9E43-DEA1BA2474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Effect>
                        <a14:brightnessContrast contrast="20000"/>
                      </a14:imgEffect>
                    </a14:imgLayer>
                  </a14:imgProps>
                </a:ext>
              </a:extLst>
            </a:blip>
            <a:stretch>
              <a:fillRect/>
            </a:stretch>
          </p:blipFill>
          <p:spPr>
            <a:xfrm rot="18900000">
              <a:off x="4204797" y="1869776"/>
              <a:ext cx="416451" cy="220897"/>
            </a:xfrm>
            <a:prstGeom prst="rect">
              <a:avLst/>
            </a:prstGeom>
          </p:spPr>
        </p:pic>
      </p:grpSp>
      <p:pic>
        <p:nvPicPr>
          <p:cNvPr id="181" name="Picture 8" descr="Brown rot | AHDB">
            <a:extLst>
              <a:ext uri="{FF2B5EF4-FFF2-40B4-BE49-F238E27FC236}">
                <a16:creationId xmlns:a16="http://schemas.microsoft.com/office/drawing/2014/main" id="{92E9C0BC-9959-4815-9EDB-2F7004E2E8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24" b="92748" l="9851" r="92239">
                        <a14:foregroundMark x1="65672" y1="86260" x2="37313" y2="88168"/>
                        <a14:foregroundMark x1="37313" y1="88168" x2="12867" y2="70845"/>
                        <a14:foregroundMark x1="12486" y1="69427" x2="11377" y2="43611"/>
                        <a14:foregroundMark x1="30544" y1="15267" x2="30655" y2="15150"/>
                        <a14:foregroundMark x1="30183" y1="15649" x2="30544" y2="15267"/>
                        <a14:foregroundMark x1="29461" y1="16412" x2="30183" y2="15649"/>
                        <a14:foregroundMark x1="12847" y1="33973" x2="29461" y2="16412"/>
                        <a14:foregroundMark x1="37650" y1="12595" x2="62985" y2="14885"/>
                        <a14:foregroundMark x1="36289" y1="12472" x2="37650" y2="12595"/>
                        <a14:foregroundMark x1="62985" y1="14885" x2="88955" y2="27481"/>
                        <a14:foregroundMark x1="88955" y1="27481" x2="85373" y2="63740"/>
                        <a14:foregroundMark x1="85373" y1="63740" x2="71045" y2="85496"/>
                        <a14:foregroundMark x1="88955" y1="32824" x2="90746" y2="54962"/>
                        <a14:foregroundMark x1="90149" y1="35115" x2="90149" y2="39695"/>
                        <a14:foregroundMark x1="92537" y1="45038" x2="92537" y2="45038"/>
                        <a14:foregroundMark x1="92537" y1="47328" x2="92537" y2="47328"/>
                        <a14:foregroundMark x1="90149" y1="53435" x2="89552" y2="60305"/>
                        <a14:foregroundMark x1="89552" y1="64885" x2="89552" y2="64885"/>
                        <a14:foregroundMark x1="90149" y1="64122" x2="90149" y2="64122"/>
                        <a14:foregroundMark x1="90746" y1="58397" x2="90746" y2="58397"/>
                        <a14:foregroundMark x1="87164" y1="69084" x2="87164" y2="69084"/>
                        <a14:foregroundMark x1="82985" y1="75191" x2="82090" y2="76336"/>
                        <a14:foregroundMark x1="81194" y1="77863" x2="80299" y2="78626"/>
                        <a14:foregroundMark x1="79104" y1="79389" x2="79104" y2="79389"/>
                        <a14:foregroundMark x1="78507" y1="80916" x2="78507" y2="80916"/>
                        <a14:foregroundMark x1="82090" y1="77863" x2="82090" y2="77863"/>
                        <a14:foregroundMark x1="82985" y1="76336" x2="83582" y2="75573"/>
                        <a14:foregroundMark x1="86567" y1="70992" x2="86567" y2="70992"/>
                        <a14:foregroundMark x1="88657" y1="67176" x2="88657" y2="67176"/>
                        <a14:foregroundMark x1="88060" y1="69084" x2="87164" y2="70229"/>
                        <a14:foregroundMark x1="66567" y1="89695" x2="59104" y2="91603"/>
                        <a14:foregroundMark x1="58209" y1="92748" x2="58209" y2="92748"/>
                        <a14:foregroundMark x1="42985" y1="12595" x2="54030" y2="11450"/>
                        <a14:foregroundMark x1="75821" y1="14885" x2="54328" y2="12214"/>
                        <a14:foregroundMark x1="77910" y1="14504" x2="77910" y2="14504"/>
                        <a14:foregroundMark x1="86567" y1="21756" x2="86567" y2="21756"/>
                        <a14:foregroundMark x1="85373" y1="19847" x2="85373" y2="19847"/>
                        <a14:foregroundMark x1="86567" y1="20992" x2="86567" y2="20992"/>
                        <a14:foregroundMark x1="90448" y1="31298" x2="90448" y2="31298"/>
                        <a14:foregroundMark x1="84179" y1="74809" x2="84179" y2="74809"/>
                        <a14:foregroundMark x1="84478" y1="73664" x2="84478" y2="73664"/>
                        <a14:foregroundMark x1="81194" y1="79389" x2="79104" y2="80534"/>
                        <a14:foregroundMark x1="41791" y1="10305" x2="41791" y2="10305"/>
                        <a14:foregroundMark x1="25075" y1="19466" x2="25075" y2="19466"/>
                        <a14:foregroundMark x1="22090" y1="21756" x2="27761" y2="18321"/>
                        <a14:foregroundMark x1="40896" y1="91221" x2="40000" y2="89313"/>
                        <a14:foregroundMark x1="41194" y1="91603" x2="41194" y2="91603"/>
                        <a14:foregroundMark x1="41791" y1="91603" x2="41791" y2="91603"/>
                        <a14:foregroundMark x1="40000" y1="90458" x2="40000" y2="90458"/>
                        <a14:foregroundMark x1="39403" y1="90840" x2="39403" y2="90840"/>
                        <a14:foregroundMark x1="38806" y1="90076" x2="38806" y2="90076"/>
                        <a14:backgroundMark x1="33731" y1="13740" x2="33731" y2="13740"/>
                        <a14:backgroundMark x1="34925" y1="11832" x2="30746" y2="15267"/>
                        <a14:backgroundMark x1="35821" y1="12214" x2="35821" y2="12214"/>
                        <a14:backgroundMark x1="36119" y1="12977" x2="36119" y2="12977"/>
                        <a14:backgroundMark x1="36418" y1="12595" x2="36418" y2="12595"/>
                        <a14:backgroundMark x1="36716" y1="12595" x2="36716" y2="12595"/>
                        <a14:backgroundMark x1="37612" y1="11832" x2="37612" y2="11832"/>
                        <a14:backgroundMark x1="37015" y1="12595" x2="37015" y2="12595"/>
                        <a14:backgroundMark x1="33433" y1="12595" x2="33433" y2="12595"/>
                        <a14:backgroundMark x1="35224" y1="12214" x2="36418" y2="12214"/>
                        <a14:backgroundMark x1="30149" y1="15267" x2="30149" y2="15267"/>
                        <a14:backgroundMark x1="29851" y1="16412" x2="29851" y2="16412"/>
                        <a14:backgroundMark x1="29254" y1="15649" x2="29254" y2="15649"/>
                        <a14:backgroundMark x1="29254" y1="16412" x2="29254" y2="16412"/>
                        <a14:backgroundMark x1="28955" y1="16412" x2="28955" y2="16412"/>
                        <a14:backgroundMark x1="30746" y1="16412" x2="30746" y2="16412"/>
                        <a14:backgroundMark x1="11642" y1="36260" x2="11642" y2="36260"/>
                        <a14:backgroundMark x1="12836" y1="33969" x2="11045" y2="43511"/>
                        <a14:backgroundMark x1="15522" y1="78244" x2="8358" y2="65649"/>
                        <a14:backgroundMark x1="13433" y1="72519" x2="9851" y2="65649"/>
                        <a14:backgroundMark x1="88036" y1="73664" x2="92836" y2="67176"/>
                        <a14:backgroundMark x1="87189" y1="74809" x2="88036" y2="73664"/>
                        <a14:backgroundMark x1="82388" y1="81298" x2="87189" y2="74809"/>
                        <a14:backgroundMark x1="87585" y1="73664" x2="94627" y2="64885"/>
                        <a14:backgroundMark x1="86667" y1="74809" x2="87585" y2="73664"/>
                        <a14:backgroundMark x1="82687" y1="79771" x2="86667" y2="74809"/>
                      </a14:backgroundRemoval>
                    </a14:imgEffect>
                  </a14:imgLayer>
                </a14:imgProps>
              </a:ext>
              <a:ext uri="{28A0092B-C50C-407E-A947-70E740481C1C}">
                <a14:useLocalDpi xmlns:a14="http://schemas.microsoft.com/office/drawing/2010/main" val="0"/>
              </a:ext>
            </a:extLst>
          </a:blip>
          <a:srcRect/>
          <a:stretch>
            <a:fillRect/>
          </a:stretch>
        </p:blipFill>
        <p:spPr bwMode="auto">
          <a:xfrm>
            <a:off x="6747604" y="2701038"/>
            <a:ext cx="1540711" cy="1204974"/>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6" descr="Image result for potato seed piece">
            <a:extLst>
              <a:ext uri="{FF2B5EF4-FFF2-40B4-BE49-F238E27FC236}">
                <a16:creationId xmlns:a16="http://schemas.microsoft.com/office/drawing/2014/main" id="{627D304F-FB1B-4CEB-899F-228455DAFD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1567" y="1634553"/>
            <a:ext cx="2161893" cy="1161017"/>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spur gear and worm gear">
            <a:extLst>
              <a:ext uri="{FF2B5EF4-FFF2-40B4-BE49-F238E27FC236}">
                <a16:creationId xmlns:a16="http://schemas.microsoft.com/office/drawing/2014/main" id="{4D5D1659-454B-4999-B698-59EBBB28FE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5439" y="1687026"/>
            <a:ext cx="1516207" cy="2147960"/>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F5220728-FFC3-4235-AA33-4EF0E9D8117A}"/>
              </a:ext>
            </a:extLst>
          </p:cNvPr>
          <p:cNvSpPr txBox="1"/>
          <p:nvPr/>
        </p:nvSpPr>
        <p:spPr>
          <a:xfrm>
            <a:off x="4039376" y="128573"/>
            <a:ext cx="3980385" cy="584775"/>
          </a:xfrm>
          <a:prstGeom prst="rect">
            <a:avLst/>
          </a:prstGeom>
          <a:noFill/>
        </p:spPr>
        <p:txBody>
          <a:bodyPr wrap="none" rtlCol="0">
            <a:spAutoFit/>
          </a:bodyPr>
          <a:lstStyle/>
          <a:p>
            <a:pPr algn="ctr"/>
            <a:r>
              <a:rPr lang="en-US" sz="3200" dirty="0">
                <a:latin typeface="Avenir Next LT Pro" panose="020B0504020202020204" pitchFamily="34" charset="0"/>
                <a:cs typeface="Calibri Light"/>
              </a:rPr>
              <a:t>Transmission modes</a:t>
            </a:r>
            <a:endParaRPr lang="en-US" sz="3200" dirty="0"/>
          </a:p>
        </p:txBody>
      </p:sp>
      <p:pic>
        <p:nvPicPr>
          <p:cNvPr id="93" name="Picture 14" descr="Image result for anthurium cartoon">
            <a:extLst>
              <a:ext uri="{FF2B5EF4-FFF2-40B4-BE49-F238E27FC236}">
                <a16:creationId xmlns:a16="http://schemas.microsoft.com/office/drawing/2014/main" id="{7D25C8D9-1E8A-4935-98AF-6680C7614D8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7009" t="4434"/>
          <a:stretch/>
        </p:blipFill>
        <p:spPr bwMode="auto">
          <a:xfrm>
            <a:off x="10526931" y="1719497"/>
            <a:ext cx="1540045" cy="208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9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B127C-99B7-43F9-9E6D-68FAE8106BFE}"/>
              </a:ext>
            </a:extLst>
          </p:cNvPr>
          <p:cNvSpPr txBox="1"/>
          <p:nvPr/>
        </p:nvSpPr>
        <p:spPr>
          <a:xfrm>
            <a:off x="8053432" y="63686"/>
            <a:ext cx="403212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Root Colonization Traits</a:t>
            </a:r>
            <a:endParaRPr lang="en-US" sz="2800" dirty="0"/>
          </a:p>
        </p:txBody>
      </p:sp>
      <p:grpSp>
        <p:nvGrpSpPr>
          <p:cNvPr id="114" name="Group 113">
            <a:extLst>
              <a:ext uri="{FF2B5EF4-FFF2-40B4-BE49-F238E27FC236}">
                <a16:creationId xmlns:a16="http://schemas.microsoft.com/office/drawing/2014/main" id="{7AC001B3-08E4-4EC9-82F6-F28393884633}"/>
              </a:ext>
            </a:extLst>
          </p:cNvPr>
          <p:cNvGrpSpPr>
            <a:grpSpLocks noChangeAspect="1"/>
          </p:cNvGrpSpPr>
          <p:nvPr/>
        </p:nvGrpSpPr>
        <p:grpSpPr>
          <a:xfrm>
            <a:off x="811993" y="-829233"/>
            <a:ext cx="1197935" cy="1409206"/>
            <a:chOff x="1453" y="1395426"/>
            <a:chExt cx="2933214" cy="3450524"/>
          </a:xfrm>
        </p:grpSpPr>
        <p:grpSp>
          <p:nvGrpSpPr>
            <p:cNvPr id="115" name="Group 114">
              <a:extLst>
                <a:ext uri="{FF2B5EF4-FFF2-40B4-BE49-F238E27FC236}">
                  <a16:creationId xmlns:a16="http://schemas.microsoft.com/office/drawing/2014/main" id="{104C7016-E8F0-4A5D-9A8E-22EC60EB0857}"/>
                </a:ext>
              </a:extLst>
            </p:cNvPr>
            <p:cNvGrpSpPr/>
            <p:nvPr/>
          </p:nvGrpSpPr>
          <p:grpSpPr>
            <a:xfrm>
              <a:off x="1453" y="1395426"/>
              <a:ext cx="2933214" cy="3450524"/>
              <a:chOff x="-460040" y="2880539"/>
              <a:chExt cx="2933214" cy="3450524"/>
            </a:xfrm>
          </p:grpSpPr>
          <p:pic>
            <p:nvPicPr>
              <p:cNvPr id="121" name="Picture 120">
                <a:extLst>
                  <a:ext uri="{FF2B5EF4-FFF2-40B4-BE49-F238E27FC236}">
                    <a16:creationId xmlns:a16="http://schemas.microsoft.com/office/drawing/2014/main" id="{6C5384E6-3E0D-4BAE-B38F-D79D2C6977E0}"/>
                  </a:ext>
                </a:extLst>
              </p:cNvPr>
              <p:cNvPicPr>
                <a:picLocks noChangeAspect="1"/>
              </p:cNvPicPr>
              <p:nvPr/>
            </p:nvPicPr>
            <p:blipFill rotWithShape="1">
              <a:blip r:embed="rId3"/>
              <a:srcRect t="65795" b="1898"/>
              <a:stretch/>
            </p:blipFill>
            <p:spPr>
              <a:xfrm>
                <a:off x="-460040" y="5129812"/>
                <a:ext cx="2933214" cy="1201251"/>
              </a:xfrm>
              <a:prstGeom prst="rect">
                <a:avLst/>
              </a:prstGeom>
            </p:spPr>
          </p:pic>
          <p:pic>
            <p:nvPicPr>
              <p:cNvPr id="122" name="Picture 121">
                <a:extLst>
                  <a:ext uri="{FF2B5EF4-FFF2-40B4-BE49-F238E27FC236}">
                    <a16:creationId xmlns:a16="http://schemas.microsoft.com/office/drawing/2014/main" id="{6728A955-3AAA-4974-AEBD-83AB3049F312}"/>
                  </a:ext>
                </a:extLst>
              </p:cNvPr>
              <p:cNvPicPr>
                <a:picLocks noChangeAspect="1"/>
              </p:cNvPicPr>
              <p:nvPr/>
            </p:nvPicPr>
            <p:blipFill rotWithShape="1">
              <a:blip r:embed="rId4"/>
              <a:srcRect t="-1" r="17087" b="52199"/>
              <a:stretch/>
            </p:blipFill>
            <p:spPr>
              <a:xfrm>
                <a:off x="-87011" y="2880539"/>
                <a:ext cx="2384733" cy="2485700"/>
              </a:xfrm>
              <a:prstGeom prst="rect">
                <a:avLst/>
              </a:prstGeom>
            </p:spPr>
          </p:pic>
          <p:pic>
            <p:nvPicPr>
              <p:cNvPr id="123" name="Picture 122">
                <a:extLst>
                  <a:ext uri="{FF2B5EF4-FFF2-40B4-BE49-F238E27FC236}">
                    <a16:creationId xmlns:a16="http://schemas.microsoft.com/office/drawing/2014/main" id="{0F77CEC3-6EC4-466C-8518-13157A0E917E}"/>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9570" l="0" r="100000"/>
                        </a14:imgEffect>
                      </a14:imgLayer>
                    </a14:imgProps>
                  </a:ext>
                </a:extLst>
              </a:blip>
              <a:stretch>
                <a:fillRect/>
              </a:stretch>
            </p:blipFill>
            <p:spPr>
              <a:xfrm>
                <a:off x="190546" y="5264210"/>
                <a:ext cx="1642993" cy="830426"/>
              </a:xfrm>
              <a:prstGeom prst="rect">
                <a:avLst/>
              </a:prstGeom>
            </p:spPr>
          </p:pic>
        </p:grpSp>
        <p:pic>
          <p:nvPicPr>
            <p:cNvPr id="116" name="Picture 115">
              <a:extLst>
                <a:ext uri="{FF2B5EF4-FFF2-40B4-BE49-F238E27FC236}">
                  <a16:creationId xmlns:a16="http://schemas.microsoft.com/office/drawing/2014/main" id="{7544B5CF-E7AC-4F34-A0BD-8AFFB5EECBDF}"/>
                </a:ext>
              </a:extLst>
            </p:cNvPr>
            <p:cNvPicPr>
              <a:picLocks noChangeAspect="1"/>
            </p:cNvPicPr>
            <p:nvPr/>
          </p:nvPicPr>
          <p:blipFill>
            <a:blip r:embed="rId7"/>
            <a:stretch>
              <a:fillRect/>
            </a:stretch>
          </p:blipFill>
          <p:spPr>
            <a:xfrm rot="20083319" flipH="1">
              <a:off x="351058" y="4631134"/>
              <a:ext cx="170587" cy="90485"/>
            </a:xfrm>
            <a:prstGeom prst="rect">
              <a:avLst/>
            </a:prstGeom>
          </p:spPr>
        </p:pic>
        <p:pic>
          <p:nvPicPr>
            <p:cNvPr id="117" name="Picture 116">
              <a:extLst>
                <a:ext uri="{FF2B5EF4-FFF2-40B4-BE49-F238E27FC236}">
                  <a16:creationId xmlns:a16="http://schemas.microsoft.com/office/drawing/2014/main" id="{434FF04E-FD80-4DB0-9D36-D90AA9A7D28F}"/>
                </a:ext>
              </a:extLst>
            </p:cNvPr>
            <p:cNvPicPr>
              <a:picLocks noChangeAspect="1"/>
            </p:cNvPicPr>
            <p:nvPr/>
          </p:nvPicPr>
          <p:blipFill>
            <a:blip r:embed="rId7"/>
            <a:stretch>
              <a:fillRect/>
            </a:stretch>
          </p:blipFill>
          <p:spPr>
            <a:xfrm rot="895484" flipH="1">
              <a:off x="508203" y="4075895"/>
              <a:ext cx="170587" cy="90485"/>
            </a:xfrm>
            <a:prstGeom prst="rect">
              <a:avLst/>
            </a:prstGeom>
          </p:spPr>
        </p:pic>
        <p:pic>
          <p:nvPicPr>
            <p:cNvPr id="118" name="Picture 117">
              <a:extLst>
                <a:ext uri="{FF2B5EF4-FFF2-40B4-BE49-F238E27FC236}">
                  <a16:creationId xmlns:a16="http://schemas.microsoft.com/office/drawing/2014/main" id="{CEDFBA71-9F3A-47E0-8DE4-8A76C8CA26E0}"/>
                </a:ext>
              </a:extLst>
            </p:cNvPr>
            <p:cNvPicPr>
              <a:picLocks noChangeAspect="1"/>
            </p:cNvPicPr>
            <p:nvPr/>
          </p:nvPicPr>
          <p:blipFill>
            <a:blip r:embed="rId7"/>
            <a:stretch>
              <a:fillRect/>
            </a:stretch>
          </p:blipFill>
          <p:spPr>
            <a:xfrm rot="21074758" flipH="1">
              <a:off x="437800" y="4411944"/>
              <a:ext cx="170587" cy="90485"/>
            </a:xfrm>
            <a:prstGeom prst="rect">
              <a:avLst/>
            </a:prstGeom>
          </p:spPr>
        </p:pic>
        <p:pic>
          <p:nvPicPr>
            <p:cNvPr id="119" name="Picture 118">
              <a:extLst>
                <a:ext uri="{FF2B5EF4-FFF2-40B4-BE49-F238E27FC236}">
                  <a16:creationId xmlns:a16="http://schemas.microsoft.com/office/drawing/2014/main" id="{B37FC287-5B45-486D-BD0E-194BADD434B4}"/>
                </a:ext>
              </a:extLst>
            </p:cNvPr>
            <p:cNvPicPr>
              <a:picLocks noChangeAspect="1"/>
            </p:cNvPicPr>
            <p:nvPr/>
          </p:nvPicPr>
          <p:blipFill>
            <a:blip r:embed="rId7"/>
            <a:stretch>
              <a:fillRect/>
            </a:stretch>
          </p:blipFill>
          <p:spPr>
            <a:xfrm flipH="1">
              <a:off x="331940" y="4223517"/>
              <a:ext cx="170587" cy="90485"/>
            </a:xfrm>
            <a:prstGeom prst="rect">
              <a:avLst/>
            </a:prstGeom>
          </p:spPr>
        </p:pic>
        <p:cxnSp>
          <p:nvCxnSpPr>
            <p:cNvPr id="120" name="Straight Arrow Connector 119">
              <a:extLst>
                <a:ext uri="{FF2B5EF4-FFF2-40B4-BE49-F238E27FC236}">
                  <a16:creationId xmlns:a16="http://schemas.microsoft.com/office/drawing/2014/main" id="{ED7BA628-2748-4FBD-8BA3-CC9377038B24}"/>
                </a:ext>
              </a:extLst>
            </p:cNvPr>
            <p:cNvCxnSpPr>
              <a:cxnSpLocks/>
            </p:cNvCxnSpPr>
            <p:nvPr/>
          </p:nvCxnSpPr>
          <p:spPr>
            <a:xfrm>
              <a:off x="596411" y="4253397"/>
              <a:ext cx="480020" cy="0"/>
            </a:xfrm>
            <a:prstGeom prst="straightConnector1">
              <a:avLst/>
            </a:prstGeom>
            <a:ln w="38100">
              <a:solidFill>
                <a:schemeClr val="accent5"/>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164" name="Content Placeholder 4">
            <a:extLst>
              <a:ext uri="{FF2B5EF4-FFF2-40B4-BE49-F238E27FC236}">
                <a16:creationId xmlns:a16="http://schemas.microsoft.com/office/drawing/2014/main" id="{8F6130AF-E427-4432-9DD6-F345FBCBF0A7}"/>
              </a:ext>
            </a:extLst>
          </p:cNvPr>
          <p:cNvPicPr>
            <a:picLocks noChangeAspect="1"/>
          </p:cNvPicPr>
          <p:nvPr/>
        </p:nvPicPr>
        <p:blipFill rotWithShape="1">
          <a:blip r:embed="rId8">
            <a:extLst>
              <a:ext uri="{28A0092B-C50C-407E-A947-70E740481C1C}">
                <a14:useLocalDpi xmlns:a14="http://schemas.microsoft.com/office/drawing/2010/main" val="0"/>
              </a:ext>
            </a:extLst>
          </a:blip>
          <a:srcRect l="63403" t="63152" r="22181" b="18296"/>
          <a:stretch/>
        </p:blipFill>
        <p:spPr>
          <a:xfrm>
            <a:off x="107461" y="61516"/>
            <a:ext cx="560889" cy="557599"/>
          </a:xfrm>
          <a:prstGeom prst="flowChartConnector">
            <a:avLst/>
          </a:prstGeom>
        </p:spPr>
      </p:pic>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2543575393"/>
              </p:ext>
            </p:extLst>
          </p:nvPr>
        </p:nvGraphicFramePr>
        <p:xfrm>
          <a:off x="81494" y="796427"/>
          <a:ext cx="8199133" cy="1645920"/>
        </p:xfrm>
        <a:graphic>
          <a:graphicData uri="http://schemas.openxmlformats.org/drawingml/2006/table">
            <a:tbl>
              <a:tblPr firstRow="1" bandRow="1">
                <a:tableStyleId>{C083E6E3-FA7D-4D7B-A595-EF9225AFEA82}</a:tableStyleId>
              </a:tblPr>
              <a:tblGrid>
                <a:gridCol w="3372998">
                  <a:extLst>
                    <a:ext uri="{9D8B030D-6E8A-4147-A177-3AD203B41FA5}">
                      <a16:colId xmlns:a16="http://schemas.microsoft.com/office/drawing/2014/main" val="1960458395"/>
                    </a:ext>
                  </a:extLst>
                </a:gridCol>
                <a:gridCol w="4826135">
                  <a:extLst>
                    <a:ext uri="{9D8B030D-6E8A-4147-A177-3AD203B41FA5}">
                      <a16:colId xmlns:a16="http://schemas.microsoft.com/office/drawing/2014/main" val="2583721480"/>
                    </a:ext>
                  </a:extLst>
                </a:gridCol>
              </a:tblGrid>
              <a:tr h="622142">
                <a:tc>
                  <a:txBody>
                    <a:bodyPr/>
                    <a:lstStyle/>
                    <a:p>
                      <a:r>
                        <a:rPr lang="en-US" sz="2400" dirty="0"/>
                        <a:t>Trait</a:t>
                      </a:r>
                    </a:p>
                  </a:txBody>
                  <a:tcPr anchor="b"/>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endParaRPr lang="en-US" sz="2400" b="0" dirty="0">
                        <a:solidFill>
                          <a:srgbClr val="7030A0"/>
                        </a:solidFill>
                      </a:endParaRPr>
                    </a:p>
                    <a:p>
                      <a:endParaRPr lang="en-US" sz="2400" b="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grpSp>
        <p:nvGrpSpPr>
          <p:cNvPr id="7" name="Group 6">
            <a:extLst>
              <a:ext uri="{FF2B5EF4-FFF2-40B4-BE49-F238E27FC236}">
                <a16:creationId xmlns:a16="http://schemas.microsoft.com/office/drawing/2014/main" id="{C672CC57-EF92-41A2-974A-A1CA3D21F3B8}"/>
              </a:ext>
            </a:extLst>
          </p:cNvPr>
          <p:cNvGrpSpPr/>
          <p:nvPr/>
        </p:nvGrpSpPr>
        <p:grpSpPr>
          <a:xfrm>
            <a:off x="8992676" y="566515"/>
            <a:ext cx="2431464" cy="4489312"/>
            <a:chOff x="6691552" y="1929673"/>
            <a:chExt cx="4890777" cy="9030042"/>
          </a:xfrm>
        </p:grpSpPr>
        <p:sp>
          <p:nvSpPr>
            <p:cNvPr id="91" name="Rectangle 90">
              <a:extLst>
                <a:ext uri="{FF2B5EF4-FFF2-40B4-BE49-F238E27FC236}">
                  <a16:creationId xmlns:a16="http://schemas.microsoft.com/office/drawing/2014/main" id="{EAD7B668-259B-4CB5-B421-E4CA008535CE}"/>
                </a:ext>
              </a:extLst>
            </p:cNvPr>
            <p:cNvSpPr/>
            <p:nvPr/>
          </p:nvSpPr>
          <p:spPr>
            <a:xfrm flipH="1">
              <a:off x="9607745" y="2101863"/>
              <a:ext cx="1902940" cy="8554896"/>
            </a:xfrm>
            <a:prstGeom prst="rect">
              <a:avLst/>
            </a:prstGeom>
            <a:gradFill flip="none" rotWithShape="1">
              <a:gsLst>
                <a:gs pos="0">
                  <a:schemeClr val="accent1">
                    <a:lumMod val="5000"/>
                    <a:lumOff val="95000"/>
                    <a:alpha val="0"/>
                  </a:schemeClr>
                </a:gs>
                <a:gs pos="56000">
                  <a:srgbClr val="C5B59E"/>
                </a:gs>
              </a:gsLst>
              <a:lin ang="0" scaled="1"/>
              <a:tileRect/>
            </a:gra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Rectangle 91">
              <a:extLst>
                <a:ext uri="{FF2B5EF4-FFF2-40B4-BE49-F238E27FC236}">
                  <a16:creationId xmlns:a16="http://schemas.microsoft.com/office/drawing/2014/main" id="{D44AAD0A-FBD7-4E00-BF41-0976C5A067CC}"/>
                </a:ext>
              </a:extLst>
            </p:cNvPr>
            <p:cNvSpPr/>
            <p:nvPr/>
          </p:nvSpPr>
          <p:spPr>
            <a:xfrm>
              <a:off x="7058133" y="2101863"/>
              <a:ext cx="1902940" cy="8554896"/>
            </a:xfrm>
            <a:prstGeom prst="rect">
              <a:avLst/>
            </a:prstGeom>
            <a:gradFill flip="none" rotWithShape="1">
              <a:gsLst>
                <a:gs pos="0">
                  <a:schemeClr val="accent1">
                    <a:lumMod val="5000"/>
                    <a:lumOff val="95000"/>
                    <a:alpha val="0"/>
                  </a:schemeClr>
                </a:gs>
                <a:gs pos="56000">
                  <a:srgbClr val="C5B59E"/>
                </a:gs>
              </a:gsLst>
              <a:lin ang="0" scaled="1"/>
              <a:tileRect/>
            </a:gra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3" name="Group 92">
              <a:extLst>
                <a:ext uri="{FF2B5EF4-FFF2-40B4-BE49-F238E27FC236}">
                  <a16:creationId xmlns:a16="http://schemas.microsoft.com/office/drawing/2014/main" id="{32E0E517-99D3-480E-9153-1D86CB92154C}"/>
                </a:ext>
              </a:extLst>
            </p:cNvPr>
            <p:cNvGrpSpPr/>
            <p:nvPr/>
          </p:nvGrpSpPr>
          <p:grpSpPr>
            <a:xfrm>
              <a:off x="8133866" y="2075909"/>
              <a:ext cx="2330109" cy="8883806"/>
              <a:chOff x="1891278" y="1033919"/>
              <a:chExt cx="2330109" cy="8883806"/>
            </a:xfrm>
          </p:grpSpPr>
          <p:pic>
            <p:nvPicPr>
              <p:cNvPr id="94" name="Graphic 93">
                <a:extLst>
                  <a:ext uri="{FF2B5EF4-FFF2-40B4-BE49-F238E27FC236}">
                    <a16:creationId xmlns:a16="http://schemas.microsoft.com/office/drawing/2014/main" id="{5F1D5D1E-65A4-426C-876F-0E09342434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891278" y="1033919"/>
                <a:ext cx="2315460" cy="8883806"/>
              </a:xfrm>
              <a:prstGeom prst="rect">
                <a:avLst/>
              </a:prstGeom>
            </p:spPr>
          </p:pic>
          <p:sp>
            <p:nvSpPr>
              <p:cNvPr id="95" name="Freeform: Shape 94">
                <a:extLst>
                  <a:ext uri="{FF2B5EF4-FFF2-40B4-BE49-F238E27FC236}">
                    <a16:creationId xmlns:a16="http://schemas.microsoft.com/office/drawing/2014/main" id="{5BDA84A3-6F18-4DCB-8028-062FD8B2FE49}"/>
                  </a:ext>
                </a:extLst>
              </p:cNvPr>
              <p:cNvSpPr/>
              <p:nvPr/>
            </p:nvSpPr>
            <p:spPr>
              <a:xfrm flipH="1">
                <a:off x="1891278" y="1051144"/>
                <a:ext cx="2330109" cy="8866581"/>
              </a:xfrm>
              <a:custGeom>
                <a:avLst/>
                <a:gdLst>
                  <a:gd name="connsiteX0" fmla="*/ 963345 w 2330109"/>
                  <a:gd name="connsiteY0" fmla="*/ 8745305 h 8866581"/>
                  <a:gd name="connsiteX1" fmla="*/ 960679 w 2330109"/>
                  <a:gd name="connsiteY1" fmla="*/ 8751644 h 8866581"/>
                  <a:gd name="connsiteX2" fmla="*/ 960891 w 2330109"/>
                  <a:gd name="connsiteY2" fmla="*/ 8754103 h 8866581"/>
                  <a:gd name="connsiteX3" fmla="*/ 959734 w 2330109"/>
                  <a:gd name="connsiteY3" fmla="*/ 8753061 h 8866581"/>
                  <a:gd name="connsiteX4" fmla="*/ 956253 w 2330109"/>
                  <a:gd name="connsiteY4" fmla="*/ 8748905 h 8866581"/>
                  <a:gd name="connsiteX5" fmla="*/ 960207 w 2330109"/>
                  <a:gd name="connsiteY5" fmla="*/ 8748809 h 8866581"/>
                  <a:gd name="connsiteX6" fmla="*/ 1246579 w 2330109"/>
                  <a:gd name="connsiteY6" fmla="*/ 8730164 h 8866581"/>
                  <a:gd name="connsiteX7" fmla="*/ 1243732 w 2330109"/>
                  <a:gd name="connsiteY7" fmla="*/ 8733214 h 8866581"/>
                  <a:gd name="connsiteX8" fmla="*/ 1243367 w 2330109"/>
                  <a:gd name="connsiteY8" fmla="*/ 8734505 h 8866581"/>
                  <a:gd name="connsiteX9" fmla="*/ 1239119 w 2330109"/>
                  <a:gd name="connsiteY9" fmla="*/ 8731476 h 8866581"/>
                  <a:gd name="connsiteX10" fmla="*/ 1386642 w 2330109"/>
                  <a:gd name="connsiteY10" fmla="*/ 8631452 h 8866581"/>
                  <a:gd name="connsiteX11" fmla="*/ 1382661 w 2330109"/>
                  <a:gd name="connsiteY11" fmla="*/ 8633979 h 8866581"/>
                  <a:gd name="connsiteX12" fmla="*/ 1382085 w 2330109"/>
                  <a:gd name="connsiteY12" fmla="*/ 8634078 h 8866581"/>
                  <a:gd name="connsiteX13" fmla="*/ 1384317 w 2330109"/>
                  <a:gd name="connsiteY13" fmla="*/ 8632031 h 8866581"/>
                  <a:gd name="connsiteX14" fmla="*/ 1589670 w 2330109"/>
                  <a:gd name="connsiteY14" fmla="*/ 8450020 h 8866581"/>
                  <a:gd name="connsiteX15" fmla="*/ 1592055 w 2330109"/>
                  <a:gd name="connsiteY15" fmla="*/ 8452217 h 8866581"/>
                  <a:gd name="connsiteX16" fmla="*/ 1588133 w 2330109"/>
                  <a:gd name="connsiteY16" fmla="*/ 8454058 h 8866581"/>
                  <a:gd name="connsiteX17" fmla="*/ 1589635 w 2330109"/>
                  <a:gd name="connsiteY17" fmla="*/ 8452996 h 8866581"/>
                  <a:gd name="connsiteX18" fmla="*/ 644481 w 2330109"/>
                  <a:gd name="connsiteY18" fmla="*/ 8082525 h 8866581"/>
                  <a:gd name="connsiteX19" fmla="*/ 651164 w 2330109"/>
                  <a:gd name="connsiteY19" fmla="*/ 8088666 h 8866581"/>
                  <a:gd name="connsiteX20" fmla="*/ 652141 w 2330109"/>
                  <a:gd name="connsiteY20" fmla="*/ 8089809 h 8866581"/>
                  <a:gd name="connsiteX21" fmla="*/ 640387 w 2330109"/>
                  <a:gd name="connsiteY21" fmla="*/ 8095496 h 8866581"/>
                  <a:gd name="connsiteX22" fmla="*/ 559571 w 2330109"/>
                  <a:gd name="connsiteY22" fmla="*/ 7913480 h 8866581"/>
                  <a:gd name="connsiteX23" fmla="*/ 559707 w 2330109"/>
                  <a:gd name="connsiteY23" fmla="*/ 7914492 h 8866581"/>
                  <a:gd name="connsiteX24" fmla="*/ 559322 w 2330109"/>
                  <a:gd name="connsiteY24" fmla="*/ 7913860 h 8866581"/>
                  <a:gd name="connsiteX25" fmla="*/ 597945 w 2330109"/>
                  <a:gd name="connsiteY25" fmla="*/ 7894111 h 8866581"/>
                  <a:gd name="connsiteX26" fmla="*/ 598238 w 2330109"/>
                  <a:gd name="connsiteY26" fmla="*/ 7894451 h 8866581"/>
                  <a:gd name="connsiteX27" fmla="*/ 600294 w 2330109"/>
                  <a:gd name="connsiteY27" fmla="*/ 7894986 h 8866581"/>
                  <a:gd name="connsiteX28" fmla="*/ 597177 w 2330109"/>
                  <a:gd name="connsiteY28" fmla="*/ 7896452 h 8866581"/>
                  <a:gd name="connsiteX29" fmla="*/ 596589 w 2330109"/>
                  <a:gd name="connsiteY29" fmla="*/ 7895805 h 8866581"/>
                  <a:gd name="connsiteX30" fmla="*/ 587371 w 2330109"/>
                  <a:gd name="connsiteY30" fmla="*/ 7889725 h 8866581"/>
                  <a:gd name="connsiteX31" fmla="*/ 587595 w 2330109"/>
                  <a:gd name="connsiteY31" fmla="*/ 7893979 h 8866581"/>
                  <a:gd name="connsiteX32" fmla="*/ 570355 w 2330109"/>
                  <a:gd name="connsiteY32" fmla="*/ 7893979 h 8866581"/>
                  <a:gd name="connsiteX33" fmla="*/ 654699 w 2330109"/>
                  <a:gd name="connsiteY33" fmla="*/ 7801906 h 8866581"/>
                  <a:gd name="connsiteX34" fmla="*/ 655229 w 2330109"/>
                  <a:gd name="connsiteY34" fmla="*/ 7808128 h 8866581"/>
                  <a:gd name="connsiteX35" fmla="*/ 654944 w 2330109"/>
                  <a:gd name="connsiteY35" fmla="*/ 7807976 h 8866581"/>
                  <a:gd name="connsiteX36" fmla="*/ 653124 w 2330109"/>
                  <a:gd name="connsiteY36" fmla="*/ 7805003 h 8866581"/>
                  <a:gd name="connsiteX37" fmla="*/ 665340 w 2330109"/>
                  <a:gd name="connsiteY37" fmla="*/ 7738039 h 8866581"/>
                  <a:gd name="connsiteX38" fmla="*/ 664240 w 2330109"/>
                  <a:gd name="connsiteY38" fmla="*/ 7743858 h 8866581"/>
                  <a:gd name="connsiteX39" fmla="*/ 660182 w 2330109"/>
                  <a:gd name="connsiteY39" fmla="*/ 7749091 h 8866581"/>
                  <a:gd name="connsiteX40" fmla="*/ 667280 w 2330109"/>
                  <a:gd name="connsiteY40" fmla="*/ 7735958 h 8866581"/>
                  <a:gd name="connsiteX41" fmla="*/ 667774 w 2330109"/>
                  <a:gd name="connsiteY41" fmla="*/ 7736845 h 8866581"/>
                  <a:gd name="connsiteX42" fmla="*/ 667231 w 2330109"/>
                  <a:gd name="connsiteY42" fmla="*/ 7737095 h 8866581"/>
                  <a:gd name="connsiteX43" fmla="*/ 1909677 w 2330109"/>
                  <a:gd name="connsiteY43" fmla="*/ 7627881 h 8866581"/>
                  <a:gd name="connsiteX44" fmla="*/ 1909545 w 2330109"/>
                  <a:gd name="connsiteY44" fmla="*/ 7629827 h 8866581"/>
                  <a:gd name="connsiteX45" fmla="*/ 1909967 w 2330109"/>
                  <a:gd name="connsiteY45" fmla="*/ 7633772 h 8866581"/>
                  <a:gd name="connsiteX46" fmla="*/ 1908507 w 2330109"/>
                  <a:gd name="connsiteY46" fmla="*/ 7629574 h 8866581"/>
                  <a:gd name="connsiteX47" fmla="*/ 1909073 w 2330109"/>
                  <a:gd name="connsiteY47" fmla="*/ 7628881 h 8866581"/>
                  <a:gd name="connsiteX48" fmla="*/ 349001 w 2330109"/>
                  <a:gd name="connsiteY48" fmla="*/ 7621652 h 8866581"/>
                  <a:gd name="connsiteX49" fmla="*/ 349011 w 2330109"/>
                  <a:gd name="connsiteY49" fmla="*/ 7621756 h 8866581"/>
                  <a:gd name="connsiteX50" fmla="*/ 348934 w 2330109"/>
                  <a:gd name="connsiteY50" fmla="*/ 7621793 h 8866581"/>
                  <a:gd name="connsiteX51" fmla="*/ 647231 w 2330109"/>
                  <a:gd name="connsiteY51" fmla="*/ 7544481 h 8866581"/>
                  <a:gd name="connsiteX52" fmla="*/ 647619 w 2330109"/>
                  <a:gd name="connsiteY52" fmla="*/ 7544953 h 8866581"/>
                  <a:gd name="connsiteX53" fmla="*/ 647282 w 2330109"/>
                  <a:gd name="connsiteY53" fmla="*/ 7546162 h 8866581"/>
                  <a:gd name="connsiteX54" fmla="*/ 646154 w 2330109"/>
                  <a:gd name="connsiteY54" fmla="*/ 7546515 h 8866581"/>
                  <a:gd name="connsiteX55" fmla="*/ 1981236 w 2330109"/>
                  <a:gd name="connsiteY55" fmla="*/ 7348337 h 8866581"/>
                  <a:gd name="connsiteX56" fmla="*/ 1981845 w 2330109"/>
                  <a:gd name="connsiteY56" fmla="*/ 7352916 h 8866581"/>
                  <a:gd name="connsiteX57" fmla="*/ 1981845 w 2330109"/>
                  <a:gd name="connsiteY57" fmla="*/ 7356205 h 8866581"/>
                  <a:gd name="connsiteX58" fmla="*/ 1980983 w 2330109"/>
                  <a:gd name="connsiteY58" fmla="*/ 7348883 h 8866581"/>
                  <a:gd name="connsiteX59" fmla="*/ 571305 w 2330109"/>
                  <a:gd name="connsiteY59" fmla="*/ 7020719 h 8866581"/>
                  <a:gd name="connsiteX60" fmla="*/ 581047 w 2330109"/>
                  <a:gd name="connsiteY60" fmla="*/ 7025092 h 8866581"/>
                  <a:gd name="connsiteX61" fmla="*/ 579375 w 2330109"/>
                  <a:gd name="connsiteY61" fmla="*/ 7039424 h 8866581"/>
                  <a:gd name="connsiteX62" fmla="*/ 1139419 w 2330109"/>
                  <a:gd name="connsiteY62" fmla="*/ 6926538 h 8866581"/>
                  <a:gd name="connsiteX63" fmla="*/ 1140718 w 2330109"/>
                  <a:gd name="connsiteY63" fmla="*/ 6927156 h 8866581"/>
                  <a:gd name="connsiteX64" fmla="*/ 1141347 w 2330109"/>
                  <a:gd name="connsiteY64" fmla="*/ 6927628 h 8866581"/>
                  <a:gd name="connsiteX65" fmla="*/ 1140718 w 2330109"/>
                  <a:gd name="connsiteY65" fmla="*/ 6927628 h 8866581"/>
                  <a:gd name="connsiteX66" fmla="*/ 1139722 w 2330109"/>
                  <a:gd name="connsiteY66" fmla="*/ 6927894 h 8866581"/>
                  <a:gd name="connsiteX67" fmla="*/ 1246307 w 2330109"/>
                  <a:gd name="connsiteY67" fmla="*/ 6862359 h 8866581"/>
                  <a:gd name="connsiteX68" fmla="*/ 1246921 w 2330109"/>
                  <a:gd name="connsiteY68" fmla="*/ 6862933 h 8866581"/>
                  <a:gd name="connsiteX69" fmla="*/ 1246264 w 2330109"/>
                  <a:gd name="connsiteY69" fmla="*/ 6863267 h 8866581"/>
                  <a:gd name="connsiteX70" fmla="*/ 1246095 w 2330109"/>
                  <a:gd name="connsiteY70" fmla="*/ 6862891 h 8866581"/>
                  <a:gd name="connsiteX71" fmla="*/ 1032979 w 2330109"/>
                  <a:gd name="connsiteY71" fmla="*/ 6776142 h 8866581"/>
                  <a:gd name="connsiteX72" fmla="*/ 1033172 w 2330109"/>
                  <a:gd name="connsiteY72" fmla="*/ 6776362 h 8866581"/>
                  <a:gd name="connsiteX73" fmla="*/ 1032979 w 2330109"/>
                  <a:gd name="connsiteY73" fmla="*/ 6776477 h 8866581"/>
                  <a:gd name="connsiteX74" fmla="*/ 1031618 w 2330109"/>
                  <a:gd name="connsiteY74" fmla="*/ 6772952 h 8866581"/>
                  <a:gd name="connsiteX75" fmla="*/ 1031561 w 2330109"/>
                  <a:gd name="connsiteY75" fmla="*/ 6774525 h 8866581"/>
                  <a:gd name="connsiteX76" fmla="*/ 1032974 w 2330109"/>
                  <a:gd name="connsiteY76" fmla="*/ 6776136 h 8866581"/>
                  <a:gd name="connsiteX77" fmla="*/ 1032972 w 2330109"/>
                  <a:gd name="connsiteY77" fmla="*/ 6776481 h 8866581"/>
                  <a:gd name="connsiteX78" fmla="*/ 1032193 w 2330109"/>
                  <a:gd name="connsiteY78" fmla="*/ 6776945 h 8866581"/>
                  <a:gd name="connsiteX79" fmla="*/ 1028294 w 2330109"/>
                  <a:gd name="connsiteY79" fmla="*/ 6774888 h 8866581"/>
                  <a:gd name="connsiteX80" fmla="*/ 552819 w 2330109"/>
                  <a:gd name="connsiteY80" fmla="*/ 6670751 h 8866581"/>
                  <a:gd name="connsiteX81" fmla="*/ 570714 w 2330109"/>
                  <a:gd name="connsiteY81" fmla="*/ 6700612 h 8866581"/>
                  <a:gd name="connsiteX82" fmla="*/ 570715 w 2330109"/>
                  <a:gd name="connsiteY82" fmla="*/ 6700726 h 8866581"/>
                  <a:gd name="connsiteX83" fmla="*/ 546872 w 2330109"/>
                  <a:gd name="connsiteY83" fmla="*/ 6683900 h 8866581"/>
                  <a:gd name="connsiteX84" fmla="*/ 544546 w 2330109"/>
                  <a:gd name="connsiteY84" fmla="*/ 6681280 h 8866581"/>
                  <a:gd name="connsiteX85" fmla="*/ 551576 w 2330109"/>
                  <a:gd name="connsiteY85" fmla="*/ 6673024 h 8866581"/>
                  <a:gd name="connsiteX86" fmla="*/ 1312312 w 2330109"/>
                  <a:gd name="connsiteY86" fmla="*/ 6652162 h 8866581"/>
                  <a:gd name="connsiteX87" fmla="*/ 1312666 w 2330109"/>
                  <a:gd name="connsiteY87" fmla="*/ 6657802 h 8866581"/>
                  <a:gd name="connsiteX88" fmla="*/ 1310396 w 2330109"/>
                  <a:gd name="connsiteY88" fmla="*/ 6656315 h 8866581"/>
                  <a:gd name="connsiteX89" fmla="*/ 614002 w 2330109"/>
                  <a:gd name="connsiteY89" fmla="*/ 6528986 h 8866581"/>
                  <a:gd name="connsiteX90" fmla="*/ 614434 w 2330109"/>
                  <a:gd name="connsiteY90" fmla="*/ 6529451 h 8866581"/>
                  <a:gd name="connsiteX91" fmla="*/ 613794 w 2330109"/>
                  <a:gd name="connsiteY91" fmla="*/ 6529434 h 8866581"/>
                  <a:gd name="connsiteX92" fmla="*/ 614463 w 2330109"/>
                  <a:gd name="connsiteY92" fmla="*/ 6524811 h 8866581"/>
                  <a:gd name="connsiteX93" fmla="*/ 613891 w 2330109"/>
                  <a:gd name="connsiteY93" fmla="*/ 6528433 h 8866581"/>
                  <a:gd name="connsiteX94" fmla="*/ 612416 w 2330109"/>
                  <a:gd name="connsiteY94" fmla="*/ 6528802 h 8866581"/>
                  <a:gd name="connsiteX95" fmla="*/ 610600 w 2330109"/>
                  <a:gd name="connsiteY95" fmla="*/ 6527969 h 8866581"/>
                  <a:gd name="connsiteX96" fmla="*/ 1286041 w 2330109"/>
                  <a:gd name="connsiteY96" fmla="*/ 6515439 h 8866581"/>
                  <a:gd name="connsiteX97" fmla="*/ 1286759 w 2330109"/>
                  <a:gd name="connsiteY97" fmla="*/ 6520465 h 8866581"/>
                  <a:gd name="connsiteX98" fmla="*/ 1275393 w 2330109"/>
                  <a:gd name="connsiteY98" fmla="*/ 6519351 h 8866581"/>
                  <a:gd name="connsiteX99" fmla="*/ 843272 w 2330109"/>
                  <a:gd name="connsiteY99" fmla="*/ 6506949 h 8866581"/>
                  <a:gd name="connsiteX100" fmla="*/ 844434 w 2330109"/>
                  <a:gd name="connsiteY100" fmla="*/ 6513680 h 8866581"/>
                  <a:gd name="connsiteX101" fmla="*/ 844984 w 2330109"/>
                  <a:gd name="connsiteY101" fmla="*/ 6518225 h 8866581"/>
                  <a:gd name="connsiteX102" fmla="*/ 841170 w 2330109"/>
                  <a:gd name="connsiteY102" fmla="*/ 6514199 h 8866581"/>
                  <a:gd name="connsiteX103" fmla="*/ 842544 w 2330109"/>
                  <a:gd name="connsiteY103" fmla="*/ 6513209 h 8866581"/>
                  <a:gd name="connsiteX104" fmla="*/ 896902 w 2330109"/>
                  <a:gd name="connsiteY104" fmla="*/ 6420547 h 8866581"/>
                  <a:gd name="connsiteX105" fmla="*/ 898195 w 2330109"/>
                  <a:gd name="connsiteY105" fmla="*/ 6421158 h 8866581"/>
                  <a:gd name="connsiteX106" fmla="*/ 896886 w 2330109"/>
                  <a:gd name="connsiteY106" fmla="*/ 6421869 h 8866581"/>
                  <a:gd name="connsiteX107" fmla="*/ 896886 w 2330109"/>
                  <a:gd name="connsiteY107" fmla="*/ 6420589 h 8866581"/>
                  <a:gd name="connsiteX108" fmla="*/ 717789 w 2330109"/>
                  <a:gd name="connsiteY108" fmla="*/ 6419778 h 8866581"/>
                  <a:gd name="connsiteX109" fmla="*/ 717837 w 2330109"/>
                  <a:gd name="connsiteY109" fmla="*/ 6419890 h 8866581"/>
                  <a:gd name="connsiteX110" fmla="*/ 717790 w 2330109"/>
                  <a:gd name="connsiteY110" fmla="*/ 6419878 h 8866581"/>
                  <a:gd name="connsiteX111" fmla="*/ 1301521 w 2330109"/>
                  <a:gd name="connsiteY111" fmla="*/ 6408557 h 8866581"/>
                  <a:gd name="connsiteX112" fmla="*/ 1302195 w 2330109"/>
                  <a:gd name="connsiteY112" fmla="*/ 6413470 h 8866581"/>
                  <a:gd name="connsiteX113" fmla="*/ 1294413 w 2330109"/>
                  <a:gd name="connsiteY113" fmla="*/ 6418404 h 8866581"/>
                  <a:gd name="connsiteX114" fmla="*/ 1268305 w 2330109"/>
                  <a:gd name="connsiteY114" fmla="*/ 6421536 h 8866581"/>
                  <a:gd name="connsiteX115" fmla="*/ 1291932 w 2330109"/>
                  <a:gd name="connsiteY115" fmla="*/ 6410667 h 8866581"/>
                  <a:gd name="connsiteX116" fmla="*/ 2141092 w 2330109"/>
                  <a:gd name="connsiteY116" fmla="*/ 6392709 h 8866581"/>
                  <a:gd name="connsiteX117" fmla="*/ 2140363 w 2330109"/>
                  <a:gd name="connsiteY117" fmla="*/ 6396214 h 8866581"/>
                  <a:gd name="connsiteX118" fmla="*/ 2139258 w 2330109"/>
                  <a:gd name="connsiteY118" fmla="*/ 6397022 h 8866581"/>
                  <a:gd name="connsiteX119" fmla="*/ 836581 w 2330109"/>
                  <a:gd name="connsiteY119" fmla="*/ 6180551 h 8866581"/>
                  <a:gd name="connsiteX120" fmla="*/ 841409 w 2330109"/>
                  <a:gd name="connsiteY120" fmla="*/ 6180994 h 8866581"/>
                  <a:gd name="connsiteX121" fmla="*/ 841599 w 2330109"/>
                  <a:gd name="connsiteY121" fmla="*/ 6182429 h 8866581"/>
                  <a:gd name="connsiteX122" fmla="*/ 840639 w 2330109"/>
                  <a:gd name="connsiteY122" fmla="*/ 6183479 h 8866581"/>
                  <a:gd name="connsiteX123" fmla="*/ 840654 w 2330109"/>
                  <a:gd name="connsiteY123" fmla="*/ 6183374 h 8866581"/>
                  <a:gd name="connsiteX124" fmla="*/ 2082058 w 2330109"/>
                  <a:gd name="connsiteY124" fmla="*/ 6057579 h 8866581"/>
                  <a:gd name="connsiteX125" fmla="*/ 2087761 w 2330109"/>
                  <a:gd name="connsiteY125" fmla="*/ 6060315 h 8866581"/>
                  <a:gd name="connsiteX126" fmla="*/ 2082023 w 2330109"/>
                  <a:gd name="connsiteY126" fmla="*/ 6060984 h 8866581"/>
                  <a:gd name="connsiteX127" fmla="*/ 2081775 w 2330109"/>
                  <a:gd name="connsiteY127" fmla="*/ 6061151 h 8866581"/>
                  <a:gd name="connsiteX128" fmla="*/ 2082024 w 2330109"/>
                  <a:gd name="connsiteY128" fmla="*/ 6060512 h 8866581"/>
                  <a:gd name="connsiteX129" fmla="*/ 228978 w 2330109"/>
                  <a:gd name="connsiteY129" fmla="*/ 5967560 h 8866581"/>
                  <a:gd name="connsiteX130" fmla="*/ 231317 w 2330109"/>
                  <a:gd name="connsiteY130" fmla="*/ 5970827 h 8866581"/>
                  <a:gd name="connsiteX131" fmla="*/ 229584 w 2330109"/>
                  <a:gd name="connsiteY131" fmla="*/ 5970241 h 8866581"/>
                  <a:gd name="connsiteX132" fmla="*/ 229571 w 2330109"/>
                  <a:gd name="connsiteY132" fmla="*/ 5970489 h 8866581"/>
                  <a:gd name="connsiteX133" fmla="*/ 229437 w 2330109"/>
                  <a:gd name="connsiteY133" fmla="*/ 5970191 h 8866581"/>
                  <a:gd name="connsiteX134" fmla="*/ 229584 w 2330109"/>
                  <a:gd name="connsiteY134" fmla="*/ 5970241 h 8866581"/>
                  <a:gd name="connsiteX135" fmla="*/ 229655 w 2330109"/>
                  <a:gd name="connsiteY135" fmla="*/ 5968839 h 8866581"/>
                  <a:gd name="connsiteX136" fmla="*/ 229020 w 2330109"/>
                  <a:gd name="connsiteY136" fmla="*/ 5969263 h 8866581"/>
                  <a:gd name="connsiteX137" fmla="*/ 228670 w 2330109"/>
                  <a:gd name="connsiteY137" fmla="*/ 5968485 h 8866581"/>
                  <a:gd name="connsiteX138" fmla="*/ 2098855 w 2330109"/>
                  <a:gd name="connsiteY138" fmla="*/ 5891732 h 8866581"/>
                  <a:gd name="connsiteX139" fmla="*/ 2103760 w 2330109"/>
                  <a:gd name="connsiteY139" fmla="*/ 5897957 h 8866581"/>
                  <a:gd name="connsiteX140" fmla="*/ 2103760 w 2330109"/>
                  <a:gd name="connsiteY140" fmla="*/ 5899339 h 8866581"/>
                  <a:gd name="connsiteX141" fmla="*/ 2099009 w 2330109"/>
                  <a:gd name="connsiteY141" fmla="*/ 5896661 h 8866581"/>
                  <a:gd name="connsiteX142" fmla="*/ 2049230 w 2330109"/>
                  <a:gd name="connsiteY142" fmla="*/ 5690330 h 8866581"/>
                  <a:gd name="connsiteX143" fmla="*/ 2052642 w 2330109"/>
                  <a:gd name="connsiteY143" fmla="*/ 5691419 h 8866581"/>
                  <a:gd name="connsiteX144" fmla="*/ 2048240 w 2330109"/>
                  <a:gd name="connsiteY144" fmla="*/ 5696853 h 8866581"/>
                  <a:gd name="connsiteX145" fmla="*/ 212270 w 2330109"/>
                  <a:gd name="connsiteY145" fmla="*/ 5669207 h 8866581"/>
                  <a:gd name="connsiteX146" fmla="*/ 213821 w 2330109"/>
                  <a:gd name="connsiteY146" fmla="*/ 5671490 h 8866581"/>
                  <a:gd name="connsiteX147" fmla="*/ 212084 w 2330109"/>
                  <a:gd name="connsiteY147" fmla="*/ 5671825 h 8866581"/>
                  <a:gd name="connsiteX148" fmla="*/ 211563 w 2330109"/>
                  <a:gd name="connsiteY148" fmla="*/ 5670546 h 8866581"/>
                  <a:gd name="connsiteX149" fmla="*/ 2123020 w 2330109"/>
                  <a:gd name="connsiteY149" fmla="*/ 5441009 h 8866581"/>
                  <a:gd name="connsiteX150" fmla="*/ 2123607 w 2330109"/>
                  <a:gd name="connsiteY150" fmla="*/ 5441953 h 8866581"/>
                  <a:gd name="connsiteX151" fmla="*/ 2122645 w 2330109"/>
                  <a:gd name="connsiteY151" fmla="*/ 5443112 h 8866581"/>
                  <a:gd name="connsiteX152" fmla="*/ 825198 w 2330109"/>
                  <a:gd name="connsiteY152" fmla="*/ 5389859 h 8866581"/>
                  <a:gd name="connsiteX153" fmla="*/ 822852 w 2330109"/>
                  <a:gd name="connsiteY153" fmla="*/ 5391296 h 8866581"/>
                  <a:gd name="connsiteX154" fmla="*/ 821848 w 2330109"/>
                  <a:gd name="connsiteY154" fmla="*/ 5389970 h 8866581"/>
                  <a:gd name="connsiteX155" fmla="*/ 646124 w 2330109"/>
                  <a:gd name="connsiteY155" fmla="*/ 5386829 h 8866581"/>
                  <a:gd name="connsiteX156" fmla="*/ 651945 w 2330109"/>
                  <a:gd name="connsiteY156" fmla="*/ 5387925 h 8866581"/>
                  <a:gd name="connsiteX157" fmla="*/ 648802 w 2330109"/>
                  <a:gd name="connsiteY157" fmla="*/ 5391863 h 8866581"/>
                  <a:gd name="connsiteX158" fmla="*/ 251773 w 2330109"/>
                  <a:gd name="connsiteY158" fmla="*/ 5272008 h 8866581"/>
                  <a:gd name="connsiteX159" fmla="*/ 252337 w 2330109"/>
                  <a:gd name="connsiteY159" fmla="*/ 5286015 h 8866581"/>
                  <a:gd name="connsiteX160" fmla="*/ 255738 w 2330109"/>
                  <a:gd name="connsiteY160" fmla="*/ 5289948 h 8866581"/>
                  <a:gd name="connsiteX161" fmla="*/ 251394 w 2330109"/>
                  <a:gd name="connsiteY161" fmla="*/ 5288377 h 8866581"/>
                  <a:gd name="connsiteX162" fmla="*/ 228711 w 2330109"/>
                  <a:gd name="connsiteY162" fmla="*/ 5288377 h 8866581"/>
                  <a:gd name="connsiteX163" fmla="*/ 228711 w 2330109"/>
                  <a:gd name="connsiteY163" fmla="*/ 5286015 h 8866581"/>
                  <a:gd name="connsiteX164" fmla="*/ 227767 w 2330109"/>
                  <a:gd name="connsiteY164" fmla="*/ 5287003 h 8866581"/>
                  <a:gd name="connsiteX165" fmla="*/ 227767 w 2330109"/>
                  <a:gd name="connsiteY165" fmla="*/ 5280206 h 8866581"/>
                  <a:gd name="connsiteX166" fmla="*/ 240052 w 2330109"/>
                  <a:gd name="connsiteY166" fmla="*/ 5285069 h 8866581"/>
                  <a:gd name="connsiteX167" fmla="*/ 2085804 w 2330109"/>
                  <a:gd name="connsiteY167" fmla="*/ 5216550 h 8866581"/>
                  <a:gd name="connsiteX168" fmla="*/ 2085805 w 2330109"/>
                  <a:gd name="connsiteY168" fmla="*/ 5216551 h 8866581"/>
                  <a:gd name="connsiteX169" fmla="*/ 2085804 w 2330109"/>
                  <a:gd name="connsiteY169" fmla="*/ 5216551 h 8866581"/>
                  <a:gd name="connsiteX170" fmla="*/ 2099152 w 2330109"/>
                  <a:gd name="connsiteY170" fmla="*/ 5216276 h 8866581"/>
                  <a:gd name="connsiteX171" fmla="*/ 2099126 w 2330109"/>
                  <a:gd name="connsiteY171" fmla="*/ 5216551 h 8866581"/>
                  <a:gd name="connsiteX172" fmla="*/ 2098308 w 2330109"/>
                  <a:gd name="connsiteY172" fmla="*/ 5216551 h 8866581"/>
                  <a:gd name="connsiteX173" fmla="*/ 1999610 w 2330109"/>
                  <a:gd name="connsiteY173" fmla="*/ 5123815 h 8866581"/>
                  <a:gd name="connsiteX174" fmla="*/ 2000746 w 2330109"/>
                  <a:gd name="connsiteY174" fmla="*/ 5125350 h 8866581"/>
                  <a:gd name="connsiteX175" fmla="*/ 2011614 w 2330109"/>
                  <a:gd name="connsiteY175" fmla="*/ 5125350 h 8866581"/>
                  <a:gd name="connsiteX176" fmla="*/ 2017164 w 2330109"/>
                  <a:gd name="connsiteY176" fmla="*/ 5126257 h 8866581"/>
                  <a:gd name="connsiteX177" fmla="*/ 2014088 w 2330109"/>
                  <a:gd name="connsiteY177" fmla="*/ 5128176 h 8866581"/>
                  <a:gd name="connsiteX178" fmla="*/ 1999654 w 2330109"/>
                  <a:gd name="connsiteY178" fmla="*/ 5125470 h 8866581"/>
                  <a:gd name="connsiteX179" fmla="*/ 2012088 w 2330109"/>
                  <a:gd name="connsiteY179" fmla="*/ 4889293 h 8866581"/>
                  <a:gd name="connsiteX180" fmla="*/ 2016340 w 2330109"/>
                  <a:gd name="connsiteY180" fmla="*/ 4895694 h 8866581"/>
                  <a:gd name="connsiteX181" fmla="*/ 2018427 w 2330109"/>
                  <a:gd name="connsiteY181" fmla="*/ 4896442 h 8866581"/>
                  <a:gd name="connsiteX182" fmla="*/ 2013505 w 2330109"/>
                  <a:gd name="connsiteY182" fmla="*/ 4901364 h 8866581"/>
                  <a:gd name="connsiteX183" fmla="*/ 2013509 w 2330109"/>
                  <a:gd name="connsiteY183" fmla="*/ 4901487 h 8866581"/>
                  <a:gd name="connsiteX184" fmla="*/ 2012088 w 2330109"/>
                  <a:gd name="connsiteY184" fmla="*/ 4900496 h 8866581"/>
                  <a:gd name="connsiteX185" fmla="*/ 787040 w 2330109"/>
                  <a:gd name="connsiteY185" fmla="*/ 4789425 h 8866581"/>
                  <a:gd name="connsiteX186" fmla="*/ 789620 w 2330109"/>
                  <a:gd name="connsiteY186" fmla="*/ 4797406 h 8866581"/>
                  <a:gd name="connsiteX187" fmla="*/ 793401 w 2330109"/>
                  <a:gd name="connsiteY187" fmla="*/ 4797406 h 8866581"/>
                  <a:gd name="connsiteX188" fmla="*/ 793400 w 2330109"/>
                  <a:gd name="connsiteY188" fmla="*/ 4797406 h 8866581"/>
                  <a:gd name="connsiteX189" fmla="*/ 787385 w 2330109"/>
                  <a:gd name="connsiteY189" fmla="*/ 4809713 h 8866581"/>
                  <a:gd name="connsiteX190" fmla="*/ 787730 w 2330109"/>
                  <a:gd name="connsiteY190" fmla="*/ 4796459 h 8866581"/>
                  <a:gd name="connsiteX191" fmla="*/ 1932164 w 2330109"/>
                  <a:gd name="connsiteY191" fmla="*/ 4719232 h 8866581"/>
                  <a:gd name="connsiteX192" fmla="*/ 1934188 w 2330109"/>
                  <a:gd name="connsiteY192" fmla="*/ 4721436 h 8866581"/>
                  <a:gd name="connsiteX193" fmla="*/ 1932178 w 2330109"/>
                  <a:gd name="connsiteY193" fmla="*/ 4721292 h 8866581"/>
                  <a:gd name="connsiteX194" fmla="*/ 804177 w 2330109"/>
                  <a:gd name="connsiteY194" fmla="*/ 4598828 h 8866581"/>
                  <a:gd name="connsiteX195" fmla="*/ 811367 w 2330109"/>
                  <a:gd name="connsiteY195" fmla="*/ 4605411 h 8866581"/>
                  <a:gd name="connsiteX196" fmla="*/ 809938 w 2330109"/>
                  <a:gd name="connsiteY196" fmla="*/ 4606024 h 8866581"/>
                  <a:gd name="connsiteX197" fmla="*/ 799217 w 2330109"/>
                  <a:gd name="connsiteY197" fmla="*/ 4586402 h 8866581"/>
                  <a:gd name="connsiteX198" fmla="*/ 801504 w 2330109"/>
                  <a:gd name="connsiteY198" fmla="*/ 4595490 h 8866581"/>
                  <a:gd name="connsiteX199" fmla="*/ 798761 w 2330109"/>
                  <a:gd name="connsiteY199" fmla="*/ 4592064 h 8866581"/>
                  <a:gd name="connsiteX200" fmla="*/ 817642 w 2330109"/>
                  <a:gd name="connsiteY200" fmla="*/ 4548825 h 8866581"/>
                  <a:gd name="connsiteX201" fmla="*/ 806307 w 2330109"/>
                  <a:gd name="connsiteY201" fmla="*/ 4561857 h 8866581"/>
                  <a:gd name="connsiteX202" fmla="*/ 808994 w 2330109"/>
                  <a:gd name="connsiteY202" fmla="*/ 4550266 h 8866581"/>
                  <a:gd name="connsiteX203" fmla="*/ 807442 w 2330109"/>
                  <a:gd name="connsiteY203" fmla="*/ 4549457 h 8866581"/>
                  <a:gd name="connsiteX204" fmla="*/ 807535 w 2330109"/>
                  <a:gd name="connsiteY204" fmla="*/ 4549214 h 8866581"/>
                  <a:gd name="connsiteX205" fmla="*/ 2117949 w 2330109"/>
                  <a:gd name="connsiteY205" fmla="*/ 4527445 h 8866581"/>
                  <a:gd name="connsiteX206" fmla="*/ 2122027 w 2330109"/>
                  <a:gd name="connsiteY206" fmla="*/ 4528816 h 8866581"/>
                  <a:gd name="connsiteX207" fmla="*/ 2120579 w 2330109"/>
                  <a:gd name="connsiteY207" fmla="*/ 4531737 h 8866581"/>
                  <a:gd name="connsiteX208" fmla="*/ 2117944 w 2330109"/>
                  <a:gd name="connsiteY208" fmla="*/ 4530388 h 8866581"/>
                  <a:gd name="connsiteX209" fmla="*/ 1896261 w 2330109"/>
                  <a:gd name="connsiteY209" fmla="*/ 4508642 h 8866581"/>
                  <a:gd name="connsiteX210" fmla="*/ 1892271 w 2330109"/>
                  <a:gd name="connsiteY210" fmla="*/ 4512932 h 8866581"/>
                  <a:gd name="connsiteX211" fmla="*/ 1886799 w 2330109"/>
                  <a:gd name="connsiteY211" fmla="*/ 4510572 h 8866581"/>
                  <a:gd name="connsiteX212" fmla="*/ 1891116 w 2330109"/>
                  <a:gd name="connsiteY212" fmla="*/ 4510572 h 8866581"/>
                  <a:gd name="connsiteX213" fmla="*/ 877525 w 2330109"/>
                  <a:gd name="connsiteY213" fmla="*/ 3571211 h 8866581"/>
                  <a:gd name="connsiteX214" fmla="*/ 882671 w 2330109"/>
                  <a:gd name="connsiteY214" fmla="*/ 3579193 h 8866581"/>
                  <a:gd name="connsiteX215" fmla="*/ 877168 w 2330109"/>
                  <a:gd name="connsiteY215" fmla="*/ 3580358 h 8866581"/>
                  <a:gd name="connsiteX216" fmla="*/ 877512 w 2330109"/>
                  <a:gd name="connsiteY216" fmla="*/ 3571225 h 8866581"/>
                  <a:gd name="connsiteX217" fmla="*/ 1557152 w 2330109"/>
                  <a:gd name="connsiteY217" fmla="*/ 3376000 h 8866581"/>
                  <a:gd name="connsiteX218" fmla="*/ 1557297 w 2330109"/>
                  <a:gd name="connsiteY218" fmla="*/ 3379766 h 8866581"/>
                  <a:gd name="connsiteX219" fmla="*/ 1554423 w 2330109"/>
                  <a:gd name="connsiteY219" fmla="*/ 3379263 h 8866581"/>
                  <a:gd name="connsiteX220" fmla="*/ 1711678 w 2330109"/>
                  <a:gd name="connsiteY220" fmla="*/ 3336324 h 8866581"/>
                  <a:gd name="connsiteX221" fmla="*/ 1721726 w 2330109"/>
                  <a:gd name="connsiteY221" fmla="*/ 3338393 h 8866581"/>
                  <a:gd name="connsiteX222" fmla="*/ 1719583 w 2330109"/>
                  <a:gd name="connsiteY222" fmla="*/ 3341540 h 8866581"/>
                  <a:gd name="connsiteX223" fmla="*/ 1719583 w 2330109"/>
                  <a:gd name="connsiteY223" fmla="*/ 3348891 h 8866581"/>
                  <a:gd name="connsiteX224" fmla="*/ 1717693 w 2330109"/>
                  <a:gd name="connsiteY224" fmla="*/ 3343454 h 8866581"/>
                  <a:gd name="connsiteX225" fmla="*/ 2135893 w 2330109"/>
                  <a:gd name="connsiteY225" fmla="*/ 3252506 h 8866581"/>
                  <a:gd name="connsiteX226" fmla="*/ 2138728 w 2330109"/>
                  <a:gd name="connsiteY226" fmla="*/ 3257402 h 8866581"/>
                  <a:gd name="connsiteX227" fmla="*/ 2141465 w 2330109"/>
                  <a:gd name="connsiteY227" fmla="*/ 3261839 h 8866581"/>
                  <a:gd name="connsiteX228" fmla="*/ 2135782 w 2330109"/>
                  <a:gd name="connsiteY228" fmla="*/ 3262268 h 8866581"/>
                  <a:gd name="connsiteX229" fmla="*/ 2135893 w 2330109"/>
                  <a:gd name="connsiteY229" fmla="*/ 3257872 h 8866581"/>
                  <a:gd name="connsiteX230" fmla="*/ 1733769 w 2330109"/>
                  <a:gd name="connsiteY230" fmla="*/ 3186690 h 8866581"/>
                  <a:gd name="connsiteX231" fmla="*/ 1734140 w 2330109"/>
                  <a:gd name="connsiteY231" fmla="*/ 3186811 h 8866581"/>
                  <a:gd name="connsiteX232" fmla="*/ 1733806 w 2330109"/>
                  <a:gd name="connsiteY232" fmla="*/ 3187246 h 8866581"/>
                  <a:gd name="connsiteX233" fmla="*/ 1909531 w 2330109"/>
                  <a:gd name="connsiteY233" fmla="*/ 2993775 h 8866581"/>
                  <a:gd name="connsiteX234" fmla="*/ 1909545 w 2330109"/>
                  <a:gd name="connsiteY234" fmla="*/ 2993799 h 8866581"/>
                  <a:gd name="connsiteX235" fmla="*/ 1910402 w 2330109"/>
                  <a:gd name="connsiteY235" fmla="*/ 2993799 h 8866581"/>
                  <a:gd name="connsiteX236" fmla="*/ 1909233 w 2330109"/>
                  <a:gd name="connsiteY236" fmla="*/ 2994591 h 8866581"/>
                  <a:gd name="connsiteX237" fmla="*/ 1454595 w 2330109"/>
                  <a:gd name="connsiteY237" fmla="*/ 2976621 h 8866581"/>
                  <a:gd name="connsiteX238" fmla="*/ 1454992 w 2330109"/>
                  <a:gd name="connsiteY238" fmla="*/ 2977777 h 8866581"/>
                  <a:gd name="connsiteX239" fmla="*/ 1454166 w 2330109"/>
                  <a:gd name="connsiteY239" fmla="*/ 2977569 h 8866581"/>
                  <a:gd name="connsiteX240" fmla="*/ 2154323 w 2330109"/>
                  <a:gd name="connsiteY240" fmla="*/ 2940912 h 8866581"/>
                  <a:gd name="connsiteX241" fmla="*/ 2155272 w 2330109"/>
                  <a:gd name="connsiteY241" fmla="*/ 2942740 h 8866581"/>
                  <a:gd name="connsiteX242" fmla="*/ 2154323 w 2330109"/>
                  <a:gd name="connsiteY242" fmla="*/ 2943398 h 8866581"/>
                  <a:gd name="connsiteX243" fmla="*/ 1454184 w 2330109"/>
                  <a:gd name="connsiteY243" fmla="*/ 2787547 h 8866581"/>
                  <a:gd name="connsiteX244" fmla="*/ 1455904 w 2330109"/>
                  <a:gd name="connsiteY244" fmla="*/ 2789178 h 8866581"/>
                  <a:gd name="connsiteX245" fmla="*/ 1457293 w 2330109"/>
                  <a:gd name="connsiteY245" fmla="*/ 2789116 h 8866581"/>
                  <a:gd name="connsiteX246" fmla="*/ 1457192 w 2330109"/>
                  <a:gd name="connsiteY246" fmla="*/ 2795855 h 8866581"/>
                  <a:gd name="connsiteX247" fmla="*/ 1455432 w 2330109"/>
                  <a:gd name="connsiteY247" fmla="*/ 2792008 h 8866581"/>
                  <a:gd name="connsiteX248" fmla="*/ 1454898 w 2330109"/>
                  <a:gd name="connsiteY248" fmla="*/ 2348931 h 8866581"/>
                  <a:gd name="connsiteX249" fmla="*/ 1458267 w 2330109"/>
                  <a:gd name="connsiteY249" fmla="*/ 2357683 h 8866581"/>
                  <a:gd name="connsiteX250" fmla="*/ 1473800 w 2330109"/>
                  <a:gd name="connsiteY250" fmla="*/ 2357683 h 8866581"/>
                  <a:gd name="connsiteX251" fmla="*/ 1473485 w 2330109"/>
                  <a:gd name="connsiteY251" fmla="*/ 2362008 h 8866581"/>
                  <a:gd name="connsiteX252" fmla="*/ 1470553 w 2330109"/>
                  <a:gd name="connsiteY252" fmla="*/ 2363350 h 8866581"/>
                  <a:gd name="connsiteX253" fmla="*/ 1470553 w 2330109"/>
                  <a:gd name="connsiteY253" fmla="*/ 2366364 h 8866581"/>
                  <a:gd name="connsiteX254" fmla="*/ 1455426 w 2330109"/>
                  <a:gd name="connsiteY254" fmla="*/ 2364438 h 8866581"/>
                  <a:gd name="connsiteX255" fmla="*/ 1455432 w 2330109"/>
                  <a:gd name="connsiteY255" fmla="*/ 2363823 h 8866581"/>
                  <a:gd name="connsiteX256" fmla="*/ 2257133 w 2330109"/>
                  <a:gd name="connsiteY256" fmla="*/ 2302686 h 8866581"/>
                  <a:gd name="connsiteX257" fmla="*/ 2261118 w 2330109"/>
                  <a:gd name="connsiteY257" fmla="*/ 2325615 h 8866581"/>
                  <a:gd name="connsiteX258" fmla="*/ 2267037 w 2330109"/>
                  <a:gd name="connsiteY258" fmla="*/ 2327030 h 8866581"/>
                  <a:gd name="connsiteX259" fmla="*/ 2256879 w 2330109"/>
                  <a:gd name="connsiteY259" fmla="*/ 2327030 h 8866581"/>
                  <a:gd name="connsiteX260" fmla="*/ 2050438 w 2330109"/>
                  <a:gd name="connsiteY260" fmla="*/ 2254207 h 8866581"/>
                  <a:gd name="connsiteX261" fmla="*/ 2052666 w 2330109"/>
                  <a:gd name="connsiteY261" fmla="*/ 2254739 h 8866581"/>
                  <a:gd name="connsiteX262" fmla="*/ 2052253 w 2330109"/>
                  <a:gd name="connsiteY262" fmla="*/ 2255610 h 8866581"/>
                  <a:gd name="connsiteX263" fmla="*/ 2052253 w 2330109"/>
                  <a:gd name="connsiteY263" fmla="*/ 2271132 h 8866581"/>
                  <a:gd name="connsiteX264" fmla="*/ 2050837 w 2330109"/>
                  <a:gd name="connsiteY264" fmla="*/ 2255612 h 8866581"/>
                  <a:gd name="connsiteX265" fmla="*/ 2171808 w 2330109"/>
                  <a:gd name="connsiteY265" fmla="*/ 2188395 h 8866581"/>
                  <a:gd name="connsiteX266" fmla="*/ 2172752 w 2330109"/>
                  <a:gd name="connsiteY266" fmla="*/ 2189926 h 8866581"/>
                  <a:gd name="connsiteX267" fmla="*/ 2173285 w 2330109"/>
                  <a:gd name="connsiteY267" fmla="*/ 2191370 h 8866581"/>
                  <a:gd name="connsiteX268" fmla="*/ 2171764 w 2330109"/>
                  <a:gd name="connsiteY268" fmla="*/ 2191895 h 8866581"/>
                  <a:gd name="connsiteX269" fmla="*/ 2171808 w 2330109"/>
                  <a:gd name="connsiteY269" fmla="*/ 2190400 h 8866581"/>
                  <a:gd name="connsiteX270" fmla="*/ 1596329 w 2330109"/>
                  <a:gd name="connsiteY270" fmla="*/ 2084095 h 8866581"/>
                  <a:gd name="connsiteX271" fmla="*/ 1596551 w 2330109"/>
                  <a:gd name="connsiteY271" fmla="*/ 2086807 h 8866581"/>
                  <a:gd name="connsiteX272" fmla="*/ 1593965 w 2330109"/>
                  <a:gd name="connsiteY272" fmla="*/ 2084220 h 8866581"/>
                  <a:gd name="connsiteX273" fmla="*/ 1578766 w 2330109"/>
                  <a:gd name="connsiteY273" fmla="*/ 2077556 h 8866581"/>
                  <a:gd name="connsiteX274" fmla="*/ 1578766 w 2330109"/>
                  <a:gd name="connsiteY274" fmla="*/ 2080355 h 8866581"/>
                  <a:gd name="connsiteX275" fmla="*/ 1577549 w 2330109"/>
                  <a:gd name="connsiteY275" fmla="*/ 2080963 h 8866581"/>
                  <a:gd name="connsiteX276" fmla="*/ 1580251 w 2330109"/>
                  <a:gd name="connsiteY276" fmla="*/ 2026636 h 8866581"/>
                  <a:gd name="connsiteX277" fmla="*/ 1578766 w 2330109"/>
                  <a:gd name="connsiteY277" fmla="*/ 2029260 h 8866581"/>
                  <a:gd name="connsiteX278" fmla="*/ 1578766 w 2330109"/>
                  <a:gd name="connsiteY278" fmla="*/ 2037671 h 8866581"/>
                  <a:gd name="connsiteX279" fmla="*/ 1575931 w 2330109"/>
                  <a:gd name="connsiteY279" fmla="*/ 2029734 h 8866581"/>
                  <a:gd name="connsiteX280" fmla="*/ 1571117 w 2330109"/>
                  <a:gd name="connsiteY280" fmla="*/ 2026751 h 8866581"/>
                  <a:gd name="connsiteX281" fmla="*/ 2081551 w 2330109"/>
                  <a:gd name="connsiteY281" fmla="*/ 1924355 h 8866581"/>
                  <a:gd name="connsiteX282" fmla="*/ 2081551 w 2330109"/>
                  <a:gd name="connsiteY282" fmla="*/ 1926424 h 8866581"/>
                  <a:gd name="connsiteX283" fmla="*/ 2076039 w 2330109"/>
                  <a:gd name="connsiteY283" fmla="*/ 1933322 h 8866581"/>
                  <a:gd name="connsiteX284" fmla="*/ 2080606 w 2330109"/>
                  <a:gd name="connsiteY284" fmla="*/ 1925300 h 8866581"/>
                  <a:gd name="connsiteX285" fmla="*/ 1931719 w 2330109"/>
                  <a:gd name="connsiteY285" fmla="*/ 1921050 h 8866581"/>
                  <a:gd name="connsiteX286" fmla="*/ 1929629 w 2330109"/>
                  <a:gd name="connsiteY286" fmla="*/ 1925292 h 8866581"/>
                  <a:gd name="connsiteX287" fmla="*/ 1916639 w 2330109"/>
                  <a:gd name="connsiteY287" fmla="*/ 1921050 h 8866581"/>
                  <a:gd name="connsiteX288" fmla="*/ 1912854 w 2330109"/>
                  <a:gd name="connsiteY288" fmla="*/ 1919295 h 8866581"/>
                  <a:gd name="connsiteX289" fmla="*/ 1913193 w 2330109"/>
                  <a:gd name="connsiteY289" fmla="*/ 1919925 h 8866581"/>
                  <a:gd name="connsiteX290" fmla="*/ 1912854 w 2330109"/>
                  <a:gd name="connsiteY290" fmla="*/ 1919814 h 8866581"/>
                  <a:gd name="connsiteX291" fmla="*/ 2039960 w 2330109"/>
                  <a:gd name="connsiteY291" fmla="*/ 1825106 h 8866581"/>
                  <a:gd name="connsiteX292" fmla="*/ 2040127 w 2330109"/>
                  <a:gd name="connsiteY292" fmla="*/ 1826155 h 8866581"/>
                  <a:gd name="connsiteX293" fmla="*/ 2034959 w 2330109"/>
                  <a:gd name="connsiteY293" fmla="*/ 1830311 h 8866581"/>
                  <a:gd name="connsiteX294" fmla="*/ 2031249 w 2330109"/>
                  <a:gd name="connsiteY294" fmla="*/ 1830896 h 8866581"/>
                  <a:gd name="connsiteX295" fmla="*/ 1957006 w 2330109"/>
                  <a:gd name="connsiteY295" fmla="*/ 1824575 h 8866581"/>
                  <a:gd name="connsiteX296" fmla="*/ 1960370 w 2330109"/>
                  <a:gd name="connsiteY296" fmla="*/ 1828078 h 8866581"/>
                  <a:gd name="connsiteX297" fmla="*/ 1959250 w 2330109"/>
                  <a:gd name="connsiteY297" fmla="*/ 1827566 h 8866581"/>
                  <a:gd name="connsiteX298" fmla="*/ 1956911 w 2330109"/>
                  <a:gd name="connsiteY298" fmla="*/ 1825047 h 8866581"/>
                  <a:gd name="connsiteX299" fmla="*/ 1776149 w 2330109"/>
                  <a:gd name="connsiteY299" fmla="*/ 1745736 h 8866581"/>
                  <a:gd name="connsiteX300" fmla="*/ 1768950 w 2330109"/>
                  <a:gd name="connsiteY300" fmla="*/ 1750044 h 8866581"/>
                  <a:gd name="connsiteX301" fmla="*/ 1757297 w 2330109"/>
                  <a:gd name="connsiteY301" fmla="*/ 1745736 h 8866581"/>
                  <a:gd name="connsiteX302" fmla="*/ 1763529 w 2330109"/>
                  <a:gd name="connsiteY302" fmla="*/ 1745736 h 8866581"/>
                  <a:gd name="connsiteX303" fmla="*/ 1914303 w 2330109"/>
                  <a:gd name="connsiteY303" fmla="*/ 1745736 h 8866581"/>
                  <a:gd name="connsiteX304" fmla="*/ 1912854 w 2330109"/>
                  <a:gd name="connsiteY304" fmla="*/ 1748569 h 8866581"/>
                  <a:gd name="connsiteX305" fmla="*/ 1912854 w 2330109"/>
                  <a:gd name="connsiteY305" fmla="*/ 1748569 h 8866581"/>
                  <a:gd name="connsiteX306" fmla="*/ 1907702 w 2330109"/>
                  <a:gd name="connsiteY306" fmla="*/ 1745736 h 8866581"/>
                  <a:gd name="connsiteX307" fmla="*/ 1751953 w 2330109"/>
                  <a:gd name="connsiteY307" fmla="*/ 1740251 h 8866581"/>
                  <a:gd name="connsiteX308" fmla="*/ 1754431 w 2330109"/>
                  <a:gd name="connsiteY308" fmla="*/ 1744677 h 8866581"/>
                  <a:gd name="connsiteX309" fmla="*/ 1753606 w 2330109"/>
                  <a:gd name="connsiteY309" fmla="*/ 1744372 h 8866581"/>
                  <a:gd name="connsiteX310" fmla="*/ 1752521 w 2330109"/>
                  <a:gd name="connsiteY310" fmla="*/ 1745385 h 8866581"/>
                  <a:gd name="connsiteX311" fmla="*/ 2030150 w 2330109"/>
                  <a:gd name="connsiteY311" fmla="*/ 1590412 h 8866581"/>
                  <a:gd name="connsiteX312" fmla="*/ 2030226 w 2330109"/>
                  <a:gd name="connsiteY312" fmla="*/ 1592160 h 8866581"/>
                  <a:gd name="connsiteX313" fmla="*/ 2027222 w 2330109"/>
                  <a:gd name="connsiteY313" fmla="*/ 1592226 h 8866581"/>
                  <a:gd name="connsiteX314" fmla="*/ 87420 w 2330109"/>
                  <a:gd name="connsiteY314" fmla="*/ 1514555 h 8866581"/>
                  <a:gd name="connsiteX315" fmla="*/ 87420 w 2330109"/>
                  <a:gd name="connsiteY315" fmla="*/ 1786907 h 8866581"/>
                  <a:gd name="connsiteX316" fmla="*/ 82273 w 2330109"/>
                  <a:gd name="connsiteY316" fmla="*/ 1786907 h 8866581"/>
                  <a:gd name="connsiteX317" fmla="*/ 82694 w 2330109"/>
                  <a:gd name="connsiteY317" fmla="*/ 1785891 h 8866581"/>
                  <a:gd name="connsiteX318" fmla="*/ 86947 w 2330109"/>
                  <a:gd name="connsiteY318" fmla="*/ 1517014 h 8866581"/>
                  <a:gd name="connsiteX319" fmla="*/ 86261 w 2330109"/>
                  <a:gd name="connsiteY319" fmla="*/ 1515359 h 8866581"/>
                  <a:gd name="connsiteX320" fmla="*/ 1532077 w 2330109"/>
                  <a:gd name="connsiteY320" fmla="*/ 1339859 h 8866581"/>
                  <a:gd name="connsiteX321" fmla="*/ 1533348 w 2330109"/>
                  <a:gd name="connsiteY321" fmla="*/ 1340320 h 8866581"/>
                  <a:gd name="connsiteX322" fmla="*/ 1521853 w 2330109"/>
                  <a:gd name="connsiteY322" fmla="*/ 1341867 h 8866581"/>
                  <a:gd name="connsiteX323" fmla="*/ 1522305 w 2330109"/>
                  <a:gd name="connsiteY323" fmla="*/ 1340195 h 8866581"/>
                  <a:gd name="connsiteX324" fmla="*/ 70445 w 2330109"/>
                  <a:gd name="connsiteY324" fmla="*/ 999500 h 8866581"/>
                  <a:gd name="connsiteX325" fmla="*/ 70889 w 2330109"/>
                  <a:gd name="connsiteY325" fmla="*/ 999650 h 8866581"/>
                  <a:gd name="connsiteX326" fmla="*/ 70903 w 2330109"/>
                  <a:gd name="connsiteY326" fmla="*/ 1003047 h 8866581"/>
                  <a:gd name="connsiteX327" fmla="*/ 69795 w 2330109"/>
                  <a:gd name="connsiteY327" fmla="*/ 1005910 h 8866581"/>
                  <a:gd name="connsiteX328" fmla="*/ 2298448 w 2330109"/>
                  <a:gd name="connsiteY328" fmla="*/ 968679 h 8866581"/>
                  <a:gd name="connsiteX329" fmla="*/ 2298448 w 2330109"/>
                  <a:gd name="connsiteY329" fmla="*/ 1032247 h 8866581"/>
                  <a:gd name="connsiteX330" fmla="*/ 2296086 w 2330109"/>
                  <a:gd name="connsiteY330" fmla="*/ 1026643 h 8866581"/>
                  <a:gd name="connsiteX331" fmla="*/ 2289943 w 2330109"/>
                  <a:gd name="connsiteY331" fmla="*/ 979321 h 8866581"/>
                  <a:gd name="connsiteX332" fmla="*/ 2289992 w 2330109"/>
                  <a:gd name="connsiteY332" fmla="*/ 976941 h 8866581"/>
                  <a:gd name="connsiteX333" fmla="*/ 2291264 w 2330109"/>
                  <a:gd name="connsiteY333" fmla="*/ 972907 h 8866581"/>
                  <a:gd name="connsiteX334" fmla="*/ 2297822 w 2330109"/>
                  <a:gd name="connsiteY334" fmla="*/ 970189 h 8866581"/>
                  <a:gd name="connsiteX335" fmla="*/ 1911910 w 2330109"/>
                  <a:gd name="connsiteY335" fmla="*/ 962030 h 8866581"/>
                  <a:gd name="connsiteX336" fmla="*/ 1913067 w 2330109"/>
                  <a:gd name="connsiteY336" fmla="*/ 962163 h 8866581"/>
                  <a:gd name="connsiteX337" fmla="*/ 1911910 w 2330109"/>
                  <a:gd name="connsiteY337" fmla="*/ 964252 h 8866581"/>
                  <a:gd name="connsiteX338" fmla="*/ 262876 w 2330109"/>
                  <a:gd name="connsiteY338" fmla="*/ 959736 h 8866581"/>
                  <a:gd name="connsiteX339" fmla="*/ 262733 w 2330109"/>
                  <a:gd name="connsiteY339" fmla="*/ 963250 h 8866581"/>
                  <a:gd name="connsiteX340" fmla="*/ 262784 w 2330109"/>
                  <a:gd name="connsiteY340" fmla="*/ 965618 h 8866581"/>
                  <a:gd name="connsiteX341" fmla="*/ 248085 w 2330109"/>
                  <a:gd name="connsiteY341" fmla="*/ 965618 h 8866581"/>
                  <a:gd name="connsiteX342" fmla="*/ 248085 w 2330109"/>
                  <a:gd name="connsiteY342" fmla="*/ 964199 h 8866581"/>
                  <a:gd name="connsiteX343" fmla="*/ 261316 w 2330109"/>
                  <a:gd name="connsiteY343" fmla="*/ 964199 h 8866581"/>
                  <a:gd name="connsiteX344" fmla="*/ 1440310 w 2330109"/>
                  <a:gd name="connsiteY344" fmla="*/ 933047 h 8866581"/>
                  <a:gd name="connsiteX345" fmla="*/ 1440334 w 2330109"/>
                  <a:gd name="connsiteY345" fmla="*/ 933074 h 8866581"/>
                  <a:gd name="connsiteX346" fmla="*/ 1440310 w 2330109"/>
                  <a:gd name="connsiteY346" fmla="*/ 933095 h 8866581"/>
                  <a:gd name="connsiteX347" fmla="*/ 75704 w 2330109"/>
                  <a:gd name="connsiteY347" fmla="*/ 914167 h 8866581"/>
                  <a:gd name="connsiteX348" fmla="*/ 86947 w 2330109"/>
                  <a:gd name="connsiteY348" fmla="*/ 946187 h 8866581"/>
                  <a:gd name="connsiteX349" fmla="*/ 88062 w 2330109"/>
                  <a:gd name="connsiteY349" fmla="*/ 945846 h 8866581"/>
                  <a:gd name="connsiteX350" fmla="*/ 87893 w 2330109"/>
                  <a:gd name="connsiteY350" fmla="*/ 947187 h 8866581"/>
                  <a:gd name="connsiteX351" fmla="*/ 75232 w 2330109"/>
                  <a:gd name="connsiteY351" fmla="*/ 947187 h 8866581"/>
                  <a:gd name="connsiteX352" fmla="*/ 1593888 w 2330109"/>
                  <a:gd name="connsiteY352" fmla="*/ 853739 h 8866581"/>
                  <a:gd name="connsiteX353" fmla="*/ 1609175 w 2330109"/>
                  <a:gd name="connsiteY353" fmla="*/ 856384 h 8866581"/>
                  <a:gd name="connsiteX354" fmla="*/ 1608535 w 2330109"/>
                  <a:gd name="connsiteY354" fmla="*/ 857818 h 8866581"/>
                  <a:gd name="connsiteX355" fmla="*/ 1608391 w 2330109"/>
                  <a:gd name="connsiteY355" fmla="*/ 858289 h 8866581"/>
                  <a:gd name="connsiteX356" fmla="*/ 1595304 w 2330109"/>
                  <a:gd name="connsiteY356" fmla="*/ 858289 h 8866581"/>
                  <a:gd name="connsiteX357" fmla="*/ 1593272 w 2330109"/>
                  <a:gd name="connsiteY357" fmla="*/ 862600 h 8866581"/>
                  <a:gd name="connsiteX358" fmla="*/ 1593888 w 2330109"/>
                  <a:gd name="connsiteY358" fmla="*/ 857818 h 8866581"/>
                  <a:gd name="connsiteX359" fmla="*/ 419145 w 2330109"/>
                  <a:gd name="connsiteY359" fmla="*/ 833042 h 8866581"/>
                  <a:gd name="connsiteX360" fmla="*/ 421232 w 2330109"/>
                  <a:gd name="connsiteY360" fmla="*/ 853404 h 8866581"/>
                  <a:gd name="connsiteX361" fmla="*/ 419145 w 2330109"/>
                  <a:gd name="connsiteY361" fmla="*/ 852704 h 8866581"/>
                  <a:gd name="connsiteX362" fmla="*/ 2191181 w 2330109"/>
                  <a:gd name="connsiteY362" fmla="*/ 770179 h 8866581"/>
                  <a:gd name="connsiteX363" fmla="*/ 2192126 w 2330109"/>
                  <a:gd name="connsiteY363" fmla="*/ 771820 h 8866581"/>
                  <a:gd name="connsiteX364" fmla="*/ 2195388 w 2330109"/>
                  <a:gd name="connsiteY364" fmla="*/ 778704 h 8866581"/>
                  <a:gd name="connsiteX365" fmla="*/ 2190428 w 2330109"/>
                  <a:gd name="connsiteY365" fmla="*/ 783309 h 8866581"/>
                  <a:gd name="connsiteX366" fmla="*/ 2191181 w 2330109"/>
                  <a:gd name="connsiteY366" fmla="*/ 771818 h 8866581"/>
                  <a:gd name="connsiteX367" fmla="*/ 388431 w 2330109"/>
                  <a:gd name="connsiteY367" fmla="*/ 734939 h 8866581"/>
                  <a:gd name="connsiteX368" fmla="*/ 388435 w 2330109"/>
                  <a:gd name="connsiteY368" fmla="*/ 734947 h 8866581"/>
                  <a:gd name="connsiteX369" fmla="*/ 388431 w 2330109"/>
                  <a:gd name="connsiteY369" fmla="*/ 734948 h 8866581"/>
                  <a:gd name="connsiteX370" fmla="*/ 58896 w 2330109"/>
                  <a:gd name="connsiteY370" fmla="*/ 691170 h 8866581"/>
                  <a:gd name="connsiteX371" fmla="*/ 68526 w 2330109"/>
                  <a:gd name="connsiteY371" fmla="*/ 705957 h 8866581"/>
                  <a:gd name="connsiteX372" fmla="*/ 71885 w 2330109"/>
                  <a:gd name="connsiteY372" fmla="*/ 730589 h 8866581"/>
                  <a:gd name="connsiteX373" fmla="*/ 69938 w 2330109"/>
                  <a:gd name="connsiteY373" fmla="*/ 763729 h 8866581"/>
                  <a:gd name="connsiteX374" fmla="*/ 69450 w 2330109"/>
                  <a:gd name="connsiteY374" fmla="*/ 756986 h 8866581"/>
                  <a:gd name="connsiteX375" fmla="*/ 420130 w 2330109"/>
                  <a:gd name="connsiteY375" fmla="*/ 644612 h 8866581"/>
                  <a:gd name="connsiteX376" fmla="*/ 419145 w 2330109"/>
                  <a:gd name="connsiteY376" fmla="*/ 645699 h 8866581"/>
                  <a:gd name="connsiteX377" fmla="*/ 419145 w 2330109"/>
                  <a:gd name="connsiteY377" fmla="*/ 645678 h 8866581"/>
                  <a:gd name="connsiteX378" fmla="*/ 418367 w 2330109"/>
                  <a:gd name="connsiteY378" fmla="*/ 644820 h 8866581"/>
                  <a:gd name="connsiteX379" fmla="*/ 1910483 w 2330109"/>
                  <a:gd name="connsiteY379" fmla="*/ 643748 h 8866581"/>
                  <a:gd name="connsiteX380" fmla="*/ 1914777 w 2330109"/>
                  <a:gd name="connsiteY380" fmla="*/ 644291 h 8866581"/>
                  <a:gd name="connsiteX381" fmla="*/ 1914271 w 2330109"/>
                  <a:gd name="connsiteY381" fmla="*/ 645183 h 8866581"/>
                  <a:gd name="connsiteX382" fmla="*/ 1912346 w 2330109"/>
                  <a:gd name="connsiteY382" fmla="*/ 648954 h 8866581"/>
                  <a:gd name="connsiteX383" fmla="*/ 1912381 w 2330109"/>
                  <a:gd name="connsiteY383" fmla="*/ 646119 h 8866581"/>
                  <a:gd name="connsiteX384" fmla="*/ 1912050 w 2330109"/>
                  <a:gd name="connsiteY384" fmla="*/ 645504 h 8866581"/>
                  <a:gd name="connsiteX385" fmla="*/ 894775 w 2330109"/>
                  <a:gd name="connsiteY385" fmla="*/ 560610 h 8866581"/>
                  <a:gd name="connsiteX386" fmla="*/ 894543 w 2330109"/>
                  <a:gd name="connsiteY386" fmla="*/ 619328 h 8866581"/>
                  <a:gd name="connsiteX387" fmla="*/ 893127 w 2330109"/>
                  <a:gd name="connsiteY387" fmla="*/ 618613 h 8866581"/>
                  <a:gd name="connsiteX388" fmla="*/ 894051 w 2330109"/>
                  <a:gd name="connsiteY388" fmla="*/ 614953 h 8866581"/>
                  <a:gd name="connsiteX389" fmla="*/ 894051 w 2330109"/>
                  <a:gd name="connsiteY389" fmla="*/ 563649 h 8866581"/>
                  <a:gd name="connsiteX390" fmla="*/ 2069266 w 2330109"/>
                  <a:gd name="connsiteY390" fmla="*/ 544475 h 8866581"/>
                  <a:gd name="connsiteX391" fmla="*/ 2075408 w 2330109"/>
                  <a:gd name="connsiteY391" fmla="*/ 547420 h 8866581"/>
                  <a:gd name="connsiteX392" fmla="*/ 2077868 w 2330109"/>
                  <a:gd name="connsiteY392" fmla="*/ 545693 h 8866581"/>
                  <a:gd name="connsiteX393" fmla="*/ 2069266 w 2330109"/>
                  <a:gd name="connsiteY393" fmla="*/ 556930 h 8866581"/>
                  <a:gd name="connsiteX394" fmla="*/ 2081551 w 2330109"/>
                  <a:gd name="connsiteY394" fmla="*/ 543107 h 8866581"/>
                  <a:gd name="connsiteX395" fmla="*/ 2081551 w 2330109"/>
                  <a:gd name="connsiteY395" fmla="*/ 544585 h 8866581"/>
                  <a:gd name="connsiteX396" fmla="*/ 2079446 w 2330109"/>
                  <a:gd name="connsiteY396" fmla="*/ 544585 h 8866581"/>
                  <a:gd name="connsiteX397" fmla="*/ 42311 w 2330109"/>
                  <a:gd name="connsiteY397" fmla="*/ 540877 h 8866581"/>
                  <a:gd name="connsiteX398" fmla="*/ 42034 w 2330109"/>
                  <a:gd name="connsiteY398" fmla="*/ 542270 h 8866581"/>
                  <a:gd name="connsiteX399" fmla="*/ 36943 w 2330109"/>
                  <a:gd name="connsiteY399" fmla="*/ 549005 h 8866581"/>
                  <a:gd name="connsiteX400" fmla="*/ 37250 w 2330109"/>
                  <a:gd name="connsiteY400" fmla="*/ 541341 h 8866581"/>
                  <a:gd name="connsiteX401" fmla="*/ 39221 w 2330109"/>
                  <a:gd name="connsiteY401" fmla="*/ 542157 h 8866581"/>
                  <a:gd name="connsiteX402" fmla="*/ 122388 w 2330109"/>
                  <a:gd name="connsiteY402" fmla="*/ 523361 h 8866581"/>
                  <a:gd name="connsiteX403" fmla="*/ 125745 w 2330109"/>
                  <a:gd name="connsiteY403" fmla="*/ 527100 h 8866581"/>
                  <a:gd name="connsiteX404" fmla="*/ 124751 w 2330109"/>
                  <a:gd name="connsiteY404" fmla="*/ 527100 h 8866581"/>
                  <a:gd name="connsiteX405" fmla="*/ 122388 w 2330109"/>
                  <a:gd name="connsiteY405" fmla="*/ 530493 h 8866581"/>
                  <a:gd name="connsiteX406" fmla="*/ 122388 w 2330109"/>
                  <a:gd name="connsiteY406" fmla="*/ 526095 h 8866581"/>
                  <a:gd name="connsiteX407" fmla="*/ 140345 w 2330109"/>
                  <a:gd name="connsiteY407" fmla="*/ 522291 h 8866581"/>
                  <a:gd name="connsiteX408" fmla="*/ 140345 w 2330109"/>
                  <a:gd name="connsiteY408" fmla="*/ 526568 h 8866581"/>
                  <a:gd name="connsiteX409" fmla="*/ 140516 w 2330109"/>
                  <a:gd name="connsiteY409" fmla="*/ 528000 h 8866581"/>
                  <a:gd name="connsiteX410" fmla="*/ 137982 w 2330109"/>
                  <a:gd name="connsiteY410" fmla="*/ 527100 h 8866581"/>
                  <a:gd name="connsiteX411" fmla="*/ 127438 w 2330109"/>
                  <a:gd name="connsiteY411" fmla="*/ 527100 h 8866581"/>
                  <a:gd name="connsiteX412" fmla="*/ 2193043 w 2330109"/>
                  <a:gd name="connsiteY412" fmla="*/ 489114 h 8866581"/>
                  <a:gd name="connsiteX413" fmla="*/ 2200409 w 2330109"/>
                  <a:gd name="connsiteY413" fmla="*/ 490185 h 8866581"/>
                  <a:gd name="connsiteX414" fmla="*/ 2193058 w 2330109"/>
                  <a:gd name="connsiteY414" fmla="*/ 490185 h 8866581"/>
                  <a:gd name="connsiteX415" fmla="*/ 1436199 w 2330109"/>
                  <a:gd name="connsiteY415" fmla="*/ 488479 h 8866581"/>
                  <a:gd name="connsiteX416" fmla="*/ 1440093 w 2330109"/>
                  <a:gd name="connsiteY416" fmla="*/ 492505 h 8866581"/>
                  <a:gd name="connsiteX417" fmla="*/ 1433772 w 2330109"/>
                  <a:gd name="connsiteY417" fmla="*/ 498426 h 8866581"/>
                  <a:gd name="connsiteX418" fmla="*/ 1433531 w 2330109"/>
                  <a:gd name="connsiteY418" fmla="*/ 491344 h 8866581"/>
                  <a:gd name="connsiteX419" fmla="*/ 2218589 w 2330109"/>
                  <a:gd name="connsiteY419" fmla="*/ 478857 h 8866581"/>
                  <a:gd name="connsiteX420" fmla="*/ 2218589 w 2330109"/>
                  <a:gd name="connsiteY420" fmla="*/ 492007 h 8866581"/>
                  <a:gd name="connsiteX421" fmla="*/ 2211016 w 2330109"/>
                  <a:gd name="connsiteY421" fmla="*/ 490926 h 8866581"/>
                  <a:gd name="connsiteX422" fmla="*/ 2233583 w 2330109"/>
                  <a:gd name="connsiteY422" fmla="*/ 464472 h 8866581"/>
                  <a:gd name="connsiteX423" fmla="*/ 2223858 w 2330109"/>
                  <a:gd name="connsiteY423" fmla="*/ 470460 h 8866581"/>
                  <a:gd name="connsiteX424" fmla="*/ 2225677 w 2330109"/>
                  <a:gd name="connsiteY424" fmla="*/ 467561 h 8866581"/>
                  <a:gd name="connsiteX425" fmla="*/ 2225750 w 2330109"/>
                  <a:gd name="connsiteY425" fmla="*/ 466678 h 8866581"/>
                  <a:gd name="connsiteX426" fmla="*/ 1435112 w 2330109"/>
                  <a:gd name="connsiteY426" fmla="*/ 453799 h 8866581"/>
                  <a:gd name="connsiteX427" fmla="*/ 1435112 w 2330109"/>
                  <a:gd name="connsiteY427" fmla="*/ 456786 h 8866581"/>
                  <a:gd name="connsiteX428" fmla="*/ 1432349 w 2330109"/>
                  <a:gd name="connsiteY428" fmla="*/ 456681 h 8866581"/>
                  <a:gd name="connsiteX429" fmla="*/ 1432295 w 2330109"/>
                  <a:gd name="connsiteY429" fmla="*/ 455106 h 8866581"/>
                  <a:gd name="connsiteX430" fmla="*/ 1433886 w 2330109"/>
                  <a:gd name="connsiteY430" fmla="*/ 453799 h 8866581"/>
                  <a:gd name="connsiteX431" fmla="*/ 2291533 w 2330109"/>
                  <a:gd name="connsiteY431" fmla="*/ 453244 h 8866581"/>
                  <a:gd name="connsiteX432" fmla="*/ 2291673 w 2330109"/>
                  <a:gd name="connsiteY432" fmla="*/ 455862 h 8866581"/>
                  <a:gd name="connsiteX433" fmla="*/ 2289558 w 2330109"/>
                  <a:gd name="connsiteY433" fmla="*/ 457778 h 8866581"/>
                  <a:gd name="connsiteX434" fmla="*/ 2287069 w 2330109"/>
                  <a:gd name="connsiteY434" fmla="*/ 455864 h 8866581"/>
                  <a:gd name="connsiteX435" fmla="*/ 2274271 w 2330109"/>
                  <a:gd name="connsiteY435" fmla="*/ 453010 h 8866581"/>
                  <a:gd name="connsiteX436" fmla="*/ 2275722 w 2330109"/>
                  <a:gd name="connsiteY436" fmla="*/ 454775 h 8866581"/>
                  <a:gd name="connsiteX437" fmla="*/ 2268079 w 2330109"/>
                  <a:gd name="connsiteY437" fmla="*/ 454754 h 8866581"/>
                  <a:gd name="connsiteX438" fmla="*/ 388428 w 2330109"/>
                  <a:gd name="connsiteY438" fmla="*/ 367145 h 8866581"/>
                  <a:gd name="connsiteX439" fmla="*/ 389351 w 2330109"/>
                  <a:gd name="connsiteY439" fmla="*/ 367376 h 8866581"/>
                  <a:gd name="connsiteX440" fmla="*/ 388431 w 2330109"/>
                  <a:gd name="connsiteY440" fmla="*/ 368296 h 8866581"/>
                  <a:gd name="connsiteX441" fmla="*/ 388431 w 2330109"/>
                  <a:gd name="connsiteY441" fmla="*/ 367321 h 8866581"/>
                  <a:gd name="connsiteX442" fmla="*/ 407336 w 2330109"/>
                  <a:gd name="connsiteY442" fmla="*/ 364140 h 8866581"/>
                  <a:gd name="connsiteX443" fmla="*/ 407334 w 2330109"/>
                  <a:gd name="connsiteY443" fmla="*/ 366879 h 8866581"/>
                  <a:gd name="connsiteX444" fmla="*/ 406229 w 2330109"/>
                  <a:gd name="connsiteY444" fmla="*/ 366879 h 8866581"/>
                  <a:gd name="connsiteX445" fmla="*/ 261373 w 2330109"/>
                  <a:gd name="connsiteY445" fmla="*/ 347582 h 8866581"/>
                  <a:gd name="connsiteX446" fmla="*/ 261316 w 2330109"/>
                  <a:gd name="connsiteY446" fmla="*/ 351727 h 8866581"/>
                  <a:gd name="connsiteX447" fmla="*/ 261429 w 2330109"/>
                  <a:gd name="connsiteY447" fmla="*/ 352688 h 8866581"/>
                  <a:gd name="connsiteX448" fmla="*/ 260844 w 2330109"/>
                  <a:gd name="connsiteY448" fmla="*/ 351788 h 8866581"/>
                  <a:gd name="connsiteX449" fmla="*/ 249005 w 2330109"/>
                  <a:gd name="connsiteY449" fmla="*/ 351788 h 8866581"/>
                  <a:gd name="connsiteX450" fmla="*/ 847256 w 2330109"/>
                  <a:gd name="connsiteY450" fmla="*/ 261842 h 8866581"/>
                  <a:gd name="connsiteX451" fmla="*/ 848414 w 2330109"/>
                  <a:gd name="connsiteY451" fmla="*/ 263867 h 8866581"/>
                  <a:gd name="connsiteX452" fmla="*/ 847268 w 2330109"/>
                  <a:gd name="connsiteY452" fmla="*/ 263550 h 8866581"/>
                  <a:gd name="connsiteX453" fmla="*/ 1910019 w 2330109"/>
                  <a:gd name="connsiteY453" fmla="*/ 245660 h 8866581"/>
                  <a:gd name="connsiteX454" fmla="*/ 1910506 w 2330109"/>
                  <a:gd name="connsiteY454" fmla="*/ 245907 h 8866581"/>
                  <a:gd name="connsiteX455" fmla="*/ 1910019 w 2330109"/>
                  <a:gd name="connsiteY455" fmla="*/ 247439 h 8866581"/>
                  <a:gd name="connsiteX456" fmla="*/ 840993 w 2330109"/>
                  <a:gd name="connsiteY456" fmla="*/ 105264 h 8866581"/>
                  <a:gd name="connsiteX457" fmla="*/ 841126 w 2330109"/>
                  <a:gd name="connsiteY457" fmla="*/ 105570 h 8866581"/>
                  <a:gd name="connsiteX458" fmla="*/ 842420 w 2330109"/>
                  <a:gd name="connsiteY458" fmla="*/ 109507 h 8866581"/>
                  <a:gd name="connsiteX459" fmla="*/ 837861 w 2330109"/>
                  <a:gd name="connsiteY459" fmla="*/ 110020 h 8866581"/>
                  <a:gd name="connsiteX460" fmla="*/ 1023072 w 2330109"/>
                  <a:gd name="connsiteY460" fmla="*/ 71807 h 8866581"/>
                  <a:gd name="connsiteX461" fmla="*/ 1036967 w 2330109"/>
                  <a:gd name="connsiteY461" fmla="*/ 72569 h 8866581"/>
                  <a:gd name="connsiteX462" fmla="*/ 1041010 w 2330109"/>
                  <a:gd name="connsiteY462" fmla="*/ 145605 h 8866581"/>
                  <a:gd name="connsiteX463" fmla="*/ 1040556 w 2330109"/>
                  <a:gd name="connsiteY463" fmla="*/ 142257 h 8866581"/>
                  <a:gd name="connsiteX464" fmla="*/ 1027618 w 2330109"/>
                  <a:gd name="connsiteY464" fmla="*/ 80972 h 8866581"/>
                  <a:gd name="connsiteX465" fmla="*/ 912680 w 2330109"/>
                  <a:gd name="connsiteY465" fmla="*/ 65659 h 8866581"/>
                  <a:gd name="connsiteX466" fmla="*/ 913425 w 2330109"/>
                  <a:gd name="connsiteY466" fmla="*/ 66375 h 8866581"/>
                  <a:gd name="connsiteX467" fmla="*/ 945421 w 2330109"/>
                  <a:gd name="connsiteY467" fmla="*/ 67953 h 8866581"/>
                  <a:gd name="connsiteX468" fmla="*/ 936579 w 2330109"/>
                  <a:gd name="connsiteY468" fmla="*/ 81902 h 8866581"/>
                  <a:gd name="connsiteX469" fmla="*/ 919971 w 2330109"/>
                  <a:gd name="connsiteY469" fmla="*/ 142570 h 8866581"/>
                  <a:gd name="connsiteX470" fmla="*/ 111993 w 2330109"/>
                  <a:gd name="connsiteY470" fmla="*/ 219 h 8866581"/>
                  <a:gd name="connsiteX471" fmla="*/ 61091 w 2330109"/>
                  <a:gd name="connsiteY471" fmla="*/ 12778 h 8866581"/>
                  <a:gd name="connsiteX472" fmla="*/ 58134 w 2330109"/>
                  <a:gd name="connsiteY472" fmla="*/ 25208 h 8866581"/>
                  <a:gd name="connsiteX473" fmla="*/ 27873 w 2330109"/>
                  <a:gd name="connsiteY473" fmla="*/ 50257 h 8866581"/>
                  <a:gd name="connsiteX474" fmla="*/ 2835 w 2330109"/>
                  <a:gd name="connsiteY474" fmla="*/ 116868 h 8866581"/>
                  <a:gd name="connsiteX475" fmla="*/ 6261 w 2330109"/>
                  <a:gd name="connsiteY475" fmla="*/ 125374 h 8866581"/>
                  <a:gd name="connsiteX476" fmla="*/ 9343 w 2330109"/>
                  <a:gd name="connsiteY476" fmla="*/ 126512 h 8866581"/>
                  <a:gd name="connsiteX477" fmla="*/ 0 w 2330109"/>
                  <a:gd name="connsiteY477" fmla="*/ 141979 h 8866581"/>
                  <a:gd name="connsiteX478" fmla="*/ 4725 w 2330109"/>
                  <a:gd name="connsiteY478" fmla="*/ 196793 h 8866581"/>
                  <a:gd name="connsiteX479" fmla="*/ 12286 w 2330109"/>
                  <a:gd name="connsiteY479" fmla="*/ 309259 h 8866581"/>
                  <a:gd name="connsiteX480" fmla="*/ 17012 w 2330109"/>
                  <a:gd name="connsiteY480" fmla="*/ 427866 h 8866581"/>
                  <a:gd name="connsiteX481" fmla="*/ 18138 w 2330109"/>
                  <a:gd name="connsiteY481" fmla="*/ 428462 h 8866581"/>
                  <a:gd name="connsiteX482" fmla="*/ 13231 w 2330109"/>
                  <a:gd name="connsiteY482" fmla="*/ 551135 h 8866581"/>
                  <a:gd name="connsiteX483" fmla="*/ 24513 w 2330109"/>
                  <a:gd name="connsiteY483" fmla="*/ 562477 h 8866581"/>
                  <a:gd name="connsiteX484" fmla="*/ 27575 w 2330109"/>
                  <a:gd name="connsiteY484" fmla="*/ 561399 h 8866581"/>
                  <a:gd name="connsiteX485" fmla="*/ 24572 w 2330109"/>
                  <a:gd name="connsiteY485" fmla="*/ 565373 h 8866581"/>
                  <a:gd name="connsiteX486" fmla="*/ 32607 w 2330109"/>
                  <a:gd name="connsiteY486" fmla="*/ 663489 h 8866581"/>
                  <a:gd name="connsiteX487" fmla="*/ 31187 w 2330109"/>
                  <a:gd name="connsiteY487" fmla="*/ 665963 h 8866581"/>
                  <a:gd name="connsiteX488" fmla="*/ 42056 w 2330109"/>
                  <a:gd name="connsiteY488" fmla="*/ 1051086 h 8866581"/>
                  <a:gd name="connsiteX489" fmla="*/ 45548 w 2330109"/>
                  <a:gd name="connsiteY489" fmla="*/ 1059592 h 8866581"/>
                  <a:gd name="connsiteX490" fmla="*/ 52285 w 2330109"/>
                  <a:gd name="connsiteY490" fmla="*/ 1062045 h 8866581"/>
                  <a:gd name="connsiteX491" fmla="*/ 47726 w 2330109"/>
                  <a:gd name="connsiteY491" fmla="*/ 1087075 h 8866581"/>
                  <a:gd name="connsiteX492" fmla="*/ 47726 w 2330109"/>
                  <a:gd name="connsiteY492" fmla="*/ 1156904 h 8866581"/>
                  <a:gd name="connsiteX493" fmla="*/ 45364 w 2330109"/>
                  <a:gd name="connsiteY493" fmla="*/ 1162607 h 8866581"/>
                  <a:gd name="connsiteX494" fmla="*/ 41111 w 2330109"/>
                  <a:gd name="connsiteY494" fmla="*/ 1304369 h 8866581"/>
                  <a:gd name="connsiteX495" fmla="*/ 44571 w 2330109"/>
                  <a:gd name="connsiteY495" fmla="*/ 1312722 h 8866581"/>
                  <a:gd name="connsiteX496" fmla="*/ 52891 w 2330109"/>
                  <a:gd name="connsiteY496" fmla="*/ 1316169 h 8866581"/>
                  <a:gd name="connsiteX497" fmla="*/ 57649 w 2330109"/>
                  <a:gd name="connsiteY497" fmla="*/ 1377688 h 8866581"/>
                  <a:gd name="connsiteX498" fmla="*/ 64265 w 2330109"/>
                  <a:gd name="connsiteY498" fmla="*/ 1450929 h 8866581"/>
                  <a:gd name="connsiteX499" fmla="*/ 61902 w 2330109"/>
                  <a:gd name="connsiteY499" fmla="*/ 1453764 h 8866581"/>
                  <a:gd name="connsiteX500" fmla="*/ 64571 w 2330109"/>
                  <a:gd name="connsiteY500" fmla="*/ 1513995 h 8866581"/>
                  <a:gd name="connsiteX501" fmla="*/ 63320 w 2330109"/>
                  <a:gd name="connsiteY501" fmla="*/ 1517014 h 8866581"/>
                  <a:gd name="connsiteX502" fmla="*/ 59067 w 2330109"/>
                  <a:gd name="connsiteY502" fmla="*/ 1785891 h 8866581"/>
                  <a:gd name="connsiteX503" fmla="*/ 70881 w 2330109"/>
                  <a:gd name="connsiteY503" fmla="*/ 1797704 h 8866581"/>
                  <a:gd name="connsiteX504" fmla="*/ 70881 w 2330109"/>
                  <a:gd name="connsiteY504" fmla="*/ 1881414 h 8866581"/>
                  <a:gd name="connsiteX505" fmla="*/ 70881 w 2330109"/>
                  <a:gd name="connsiteY505" fmla="*/ 1957016 h 8866581"/>
                  <a:gd name="connsiteX506" fmla="*/ 67100 w 2330109"/>
                  <a:gd name="connsiteY506" fmla="*/ 2069013 h 8866581"/>
                  <a:gd name="connsiteX507" fmla="*/ 71353 w 2330109"/>
                  <a:gd name="connsiteY507" fmla="*/ 2188581 h 8866581"/>
                  <a:gd name="connsiteX508" fmla="*/ 58122 w 2330109"/>
                  <a:gd name="connsiteY508" fmla="*/ 2209846 h 8866581"/>
                  <a:gd name="connsiteX509" fmla="*/ 58122 w 2330109"/>
                  <a:gd name="connsiteY509" fmla="*/ 2216460 h 8866581"/>
                  <a:gd name="connsiteX510" fmla="*/ 52451 w 2330109"/>
                  <a:gd name="connsiteY510" fmla="*/ 2266547 h 8866581"/>
                  <a:gd name="connsiteX511" fmla="*/ 52451 w 2330109"/>
                  <a:gd name="connsiteY511" fmla="*/ 2378538 h 8866581"/>
                  <a:gd name="connsiteX512" fmla="*/ 52451 w 2330109"/>
                  <a:gd name="connsiteY512" fmla="*/ 2388299 h 8866581"/>
                  <a:gd name="connsiteX513" fmla="*/ 49617 w 2330109"/>
                  <a:gd name="connsiteY513" fmla="*/ 2374756 h 8866581"/>
                  <a:gd name="connsiteX514" fmla="*/ 49617 w 2330109"/>
                  <a:gd name="connsiteY514" fmla="*/ 2297263 h 8866581"/>
                  <a:gd name="connsiteX515" fmla="*/ 55287 w 2330109"/>
                  <a:gd name="connsiteY515" fmla="*/ 2206064 h 8866581"/>
                  <a:gd name="connsiteX516" fmla="*/ 68518 w 2330109"/>
                  <a:gd name="connsiteY516" fmla="*/ 2184802 h 8866581"/>
                  <a:gd name="connsiteX517" fmla="*/ 62375 w 2330109"/>
                  <a:gd name="connsiteY517" fmla="*/ 2055785 h 8866581"/>
                  <a:gd name="connsiteX518" fmla="*/ 62375 w 2330109"/>
                  <a:gd name="connsiteY518" fmla="*/ 2076103 h 8866581"/>
                  <a:gd name="connsiteX519" fmla="*/ 64738 w 2330109"/>
                  <a:gd name="connsiteY519" fmla="*/ 2183856 h 8866581"/>
                  <a:gd name="connsiteX520" fmla="*/ 53397 w 2330109"/>
                  <a:gd name="connsiteY520" fmla="*/ 2202284 h 8866581"/>
                  <a:gd name="connsiteX521" fmla="*/ 44891 w 2330109"/>
                  <a:gd name="connsiteY521" fmla="*/ 2279307 h 8866581"/>
                  <a:gd name="connsiteX522" fmla="*/ 44891 w 2330109"/>
                  <a:gd name="connsiteY522" fmla="*/ 2298681 h 8866581"/>
                  <a:gd name="connsiteX523" fmla="*/ 44891 w 2330109"/>
                  <a:gd name="connsiteY523" fmla="*/ 2359636 h 8866581"/>
                  <a:gd name="connsiteX524" fmla="*/ 47254 w 2330109"/>
                  <a:gd name="connsiteY524" fmla="*/ 2395547 h 8866581"/>
                  <a:gd name="connsiteX525" fmla="*/ 47254 w 2330109"/>
                  <a:gd name="connsiteY525" fmla="*/ 2399328 h 8866581"/>
                  <a:gd name="connsiteX526" fmla="*/ 55216 w 2330109"/>
                  <a:gd name="connsiteY526" fmla="*/ 2399328 h 8866581"/>
                  <a:gd name="connsiteX527" fmla="*/ 56704 w 2330109"/>
                  <a:gd name="connsiteY527" fmla="*/ 2402635 h 8866581"/>
                  <a:gd name="connsiteX528" fmla="*/ 66627 w 2330109"/>
                  <a:gd name="connsiteY528" fmla="*/ 2402635 h 8866581"/>
                  <a:gd name="connsiteX529" fmla="*/ 68518 w 2330109"/>
                  <a:gd name="connsiteY529" fmla="*/ 2404526 h 8866581"/>
                  <a:gd name="connsiteX530" fmla="*/ 69464 w 2330109"/>
                  <a:gd name="connsiteY530" fmla="*/ 2405087 h 8866581"/>
                  <a:gd name="connsiteX531" fmla="*/ 69464 w 2330109"/>
                  <a:gd name="connsiteY531" fmla="*/ 2541103 h 8866581"/>
                  <a:gd name="connsiteX532" fmla="*/ 56705 w 2330109"/>
                  <a:gd name="connsiteY532" fmla="*/ 2585978 h 8866581"/>
                  <a:gd name="connsiteX533" fmla="*/ 56705 w 2330109"/>
                  <a:gd name="connsiteY533" fmla="*/ 2662056 h 8866581"/>
                  <a:gd name="connsiteX534" fmla="*/ 73811 w 2330109"/>
                  <a:gd name="connsiteY534" fmla="*/ 2686510 h 8866581"/>
                  <a:gd name="connsiteX535" fmla="*/ 80777 w 2330109"/>
                  <a:gd name="connsiteY535" fmla="*/ 2708829 h 8866581"/>
                  <a:gd name="connsiteX536" fmla="*/ 78915 w 2330109"/>
                  <a:gd name="connsiteY536" fmla="*/ 2709779 h 8866581"/>
                  <a:gd name="connsiteX537" fmla="*/ 61903 w 2330109"/>
                  <a:gd name="connsiteY537" fmla="*/ 2728685 h 8866581"/>
                  <a:gd name="connsiteX538" fmla="*/ 61903 w 2330109"/>
                  <a:gd name="connsiteY538" fmla="*/ 2849199 h 8866581"/>
                  <a:gd name="connsiteX539" fmla="*/ 84113 w 2330109"/>
                  <a:gd name="connsiteY539" fmla="*/ 2938502 h 8866581"/>
                  <a:gd name="connsiteX540" fmla="*/ 87893 w 2330109"/>
                  <a:gd name="connsiteY540" fmla="*/ 3265003 h 8866581"/>
                  <a:gd name="connsiteX541" fmla="*/ 91934 w 2330109"/>
                  <a:gd name="connsiteY541" fmla="*/ 3263659 h 8866581"/>
                  <a:gd name="connsiteX542" fmla="*/ 90255 w 2330109"/>
                  <a:gd name="connsiteY542" fmla="*/ 3271611 h 8866581"/>
                  <a:gd name="connsiteX543" fmla="*/ 89325 w 2330109"/>
                  <a:gd name="connsiteY543" fmla="*/ 3380803 h 8866581"/>
                  <a:gd name="connsiteX544" fmla="*/ 106038 w 2330109"/>
                  <a:gd name="connsiteY544" fmla="*/ 3415634 h 8866581"/>
                  <a:gd name="connsiteX545" fmla="*/ 95823 w 2330109"/>
                  <a:gd name="connsiteY545" fmla="*/ 3479433 h 8866581"/>
                  <a:gd name="connsiteX546" fmla="*/ 88646 w 2330109"/>
                  <a:gd name="connsiteY546" fmla="*/ 3610577 h 8866581"/>
                  <a:gd name="connsiteX547" fmla="*/ 105757 w 2330109"/>
                  <a:gd name="connsiteY547" fmla="*/ 3674042 h 8866581"/>
                  <a:gd name="connsiteX548" fmla="*/ 105849 w 2330109"/>
                  <a:gd name="connsiteY548" fmla="*/ 3677554 h 8866581"/>
                  <a:gd name="connsiteX549" fmla="*/ 118206 w 2330109"/>
                  <a:gd name="connsiteY549" fmla="*/ 3706685 h 8866581"/>
                  <a:gd name="connsiteX550" fmla="*/ 120971 w 2330109"/>
                  <a:gd name="connsiteY550" fmla="*/ 3739463 h 8866581"/>
                  <a:gd name="connsiteX551" fmla="*/ 125224 w 2330109"/>
                  <a:gd name="connsiteY551" fmla="*/ 4157662 h 8866581"/>
                  <a:gd name="connsiteX552" fmla="*/ 127454 w 2330109"/>
                  <a:gd name="connsiteY552" fmla="*/ 4165821 h 8866581"/>
                  <a:gd name="connsiteX553" fmla="*/ 117020 w 2330109"/>
                  <a:gd name="connsiteY553" fmla="*/ 4213520 h 8866581"/>
                  <a:gd name="connsiteX554" fmla="*/ 105989 w 2330109"/>
                  <a:gd name="connsiteY554" fmla="*/ 4310804 h 8866581"/>
                  <a:gd name="connsiteX555" fmla="*/ 122367 w 2330109"/>
                  <a:gd name="connsiteY555" fmla="*/ 4357992 h 8866581"/>
                  <a:gd name="connsiteX556" fmla="*/ 136092 w 2330109"/>
                  <a:gd name="connsiteY556" fmla="*/ 4418898 h 8866581"/>
                  <a:gd name="connsiteX557" fmla="*/ 143180 w 2330109"/>
                  <a:gd name="connsiteY557" fmla="*/ 4427404 h 8866581"/>
                  <a:gd name="connsiteX558" fmla="*/ 144775 w 2330109"/>
                  <a:gd name="connsiteY558" fmla="*/ 4430017 h 8866581"/>
                  <a:gd name="connsiteX559" fmla="*/ 140891 w 2330109"/>
                  <a:gd name="connsiteY559" fmla="*/ 4430627 h 8866581"/>
                  <a:gd name="connsiteX560" fmla="*/ 138927 w 2330109"/>
                  <a:gd name="connsiteY560" fmla="*/ 4426459 h 8866581"/>
                  <a:gd name="connsiteX561" fmla="*/ 124999 w 2330109"/>
                  <a:gd name="connsiteY561" fmla="*/ 4575257 h 8866581"/>
                  <a:gd name="connsiteX562" fmla="*/ 136580 w 2330109"/>
                  <a:gd name="connsiteY562" fmla="*/ 4615771 h 8866581"/>
                  <a:gd name="connsiteX563" fmla="*/ 136092 w 2330109"/>
                  <a:gd name="connsiteY563" fmla="*/ 4616421 h 8866581"/>
                  <a:gd name="connsiteX564" fmla="*/ 136092 w 2330109"/>
                  <a:gd name="connsiteY564" fmla="*/ 4735974 h 8866581"/>
                  <a:gd name="connsiteX565" fmla="*/ 129890 w 2330109"/>
                  <a:gd name="connsiteY565" fmla="*/ 4752868 h 8866581"/>
                  <a:gd name="connsiteX566" fmla="*/ 131816 w 2330109"/>
                  <a:gd name="connsiteY566" fmla="*/ 4757013 h 8866581"/>
                  <a:gd name="connsiteX567" fmla="*/ 122979 w 2330109"/>
                  <a:gd name="connsiteY567" fmla="*/ 4781729 h 8866581"/>
                  <a:gd name="connsiteX568" fmla="*/ 138455 w 2330109"/>
                  <a:gd name="connsiteY568" fmla="*/ 4814418 h 8866581"/>
                  <a:gd name="connsiteX569" fmla="*/ 140809 w 2330109"/>
                  <a:gd name="connsiteY569" fmla="*/ 4814761 h 8866581"/>
                  <a:gd name="connsiteX570" fmla="*/ 149028 w 2330109"/>
                  <a:gd name="connsiteY570" fmla="*/ 4828534 h 8866581"/>
                  <a:gd name="connsiteX571" fmla="*/ 151686 w 2330109"/>
                  <a:gd name="connsiteY571" fmla="*/ 4854110 h 8866581"/>
                  <a:gd name="connsiteX572" fmla="*/ 159719 w 2330109"/>
                  <a:gd name="connsiteY572" fmla="*/ 5236870 h 8866581"/>
                  <a:gd name="connsiteX573" fmla="*/ 170115 w 2330109"/>
                  <a:gd name="connsiteY573" fmla="*/ 5249628 h 8866581"/>
                  <a:gd name="connsiteX574" fmla="*/ 175992 w 2330109"/>
                  <a:gd name="connsiteY574" fmla="*/ 5243406 h 8866581"/>
                  <a:gd name="connsiteX575" fmla="*/ 175786 w 2330109"/>
                  <a:gd name="connsiteY575" fmla="*/ 5250101 h 8866581"/>
                  <a:gd name="connsiteX576" fmla="*/ 179408 w 2330109"/>
                  <a:gd name="connsiteY576" fmla="*/ 5250101 h 8866581"/>
                  <a:gd name="connsiteX577" fmla="*/ 175786 w 2330109"/>
                  <a:gd name="connsiteY577" fmla="*/ 5251519 h 8866581"/>
                  <a:gd name="connsiteX578" fmla="*/ 173423 w 2330109"/>
                  <a:gd name="connsiteY578" fmla="*/ 5256718 h 8866581"/>
                  <a:gd name="connsiteX579" fmla="*/ 187127 w 2330109"/>
                  <a:gd name="connsiteY579" fmla="*/ 5473615 h 8866581"/>
                  <a:gd name="connsiteX580" fmla="*/ 184469 w 2330109"/>
                  <a:gd name="connsiteY580" fmla="*/ 5483656 h 8866581"/>
                  <a:gd name="connsiteX581" fmla="*/ 177203 w 2330109"/>
                  <a:gd name="connsiteY581" fmla="*/ 5495823 h 8866581"/>
                  <a:gd name="connsiteX582" fmla="*/ 177203 w 2330109"/>
                  <a:gd name="connsiteY582" fmla="*/ 5495824 h 8866581"/>
                  <a:gd name="connsiteX583" fmla="*/ 187725 w 2330109"/>
                  <a:gd name="connsiteY583" fmla="*/ 5517125 h 8866581"/>
                  <a:gd name="connsiteX584" fmla="*/ 186048 w 2330109"/>
                  <a:gd name="connsiteY584" fmla="*/ 5652685 h 8866581"/>
                  <a:gd name="connsiteX585" fmla="*/ 192348 w 2330109"/>
                  <a:gd name="connsiteY585" fmla="*/ 5666611 h 8866581"/>
                  <a:gd name="connsiteX586" fmla="*/ 191427 w 2330109"/>
                  <a:gd name="connsiteY586" fmla="*/ 5666459 h 8866581"/>
                  <a:gd name="connsiteX587" fmla="*/ 190907 w 2330109"/>
                  <a:gd name="connsiteY587" fmla="*/ 5666884 h 8866581"/>
                  <a:gd name="connsiteX588" fmla="*/ 205556 w 2330109"/>
                  <a:gd name="connsiteY588" fmla="*/ 5786909 h 8866581"/>
                  <a:gd name="connsiteX589" fmla="*/ 211516 w 2330109"/>
                  <a:gd name="connsiteY589" fmla="*/ 5797905 h 8866581"/>
                  <a:gd name="connsiteX590" fmla="*/ 202344 w 2330109"/>
                  <a:gd name="connsiteY590" fmla="*/ 5837346 h 8866581"/>
                  <a:gd name="connsiteX591" fmla="*/ 197161 w 2330109"/>
                  <a:gd name="connsiteY591" fmla="*/ 5925756 h 8866581"/>
                  <a:gd name="connsiteX592" fmla="*/ 209846 w 2330109"/>
                  <a:gd name="connsiteY592" fmla="*/ 5961827 h 8866581"/>
                  <a:gd name="connsiteX593" fmla="*/ 209006 w 2330109"/>
                  <a:gd name="connsiteY593" fmla="*/ 5961609 h 8866581"/>
                  <a:gd name="connsiteX594" fmla="*/ 207446 w 2330109"/>
                  <a:gd name="connsiteY594" fmla="*/ 5962695 h 8866581"/>
                  <a:gd name="connsiteX595" fmla="*/ 187600 w 2330109"/>
                  <a:gd name="connsiteY595" fmla="*/ 6031687 h 8866581"/>
                  <a:gd name="connsiteX596" fmla="*/ 185688 w 2330109"/>
                  <a:gd name="connsiteY596" fmla="*/ 6043399 h 8866581"/>
                  <a:gd name="connsiteX597" fmla="*/ 163128 w 2330109"/>
                  <a:gd name="connsiteY597" fmla="*/ 6053705 h 8866581"/>
                  <a:gd name="connsiteX598" fmla="*/ 121111 w 2330109"/>
                  <a:gd name="connsiteY598" fmla="*/ 6161924 h 8866581"/>
                  <a:gd name="connsiteX599" fmla="*/ 128509 w 2330109"/>
                  <a:gd name="connsiteY599" fmla="*/ 6213934 h 8866581"/>
                  <a:gd name="connsiteX600" fmla="*/ 127586 w 2330109"/>
                  <a:gd name="connsiteY600" fmla="*/ 6214088 h 8866581"/>
                  <a:gd name="connsiteX601" fmla="*/ 142707 w 2330109"/>
                  <a:gd name="connsiteY601" fmla="*/ 6467843 h 8866581"/>
                  <a:gd name="connsiteX602" fmla="*/ 173895 w 2330109"/>
                  <a:gd name="connsiteY602" fmla="*/ 6724908 h 8866581"/>
                  <a:gd name="connsiteX603" fmla="*/ 279745 w 2330109"/>
                  <a:gd name="connsiteY603" fmla="*/ 7351500 h 8866581"/>
                  <a:gd name="connsiteX604" fmla="*/ 279745 w 2330109"/>
                  <a:gd name="connsiteY604" fmla="*/ 7368511 h 8866581"/>
                  <a:gd name="connsiteX605" fmla="*/ 316692 w 2330109"/>
                  <a:gd name="connsiteY605" fmla="*/ 7563414 h 8866581"/>
                  <a:gd name="connsiteX606" fmla="*/ 347802 w 2330109"/>
                  <a:gd name="connsiteY606" fmla="*/ 7622337 h 8866581"/>
                  <a:gd name="connsiteX607" fmla="*/ 344011 w 2330109"/>
                  <a:gd name="connsiteY607" fmla="*/ 7624156 h 8866581"/>
                  <a:gd name="connsiteX608" fmla="*/ 329362 w 2330109"/>
                  <a:gd name="connsiteY608" fmla="*/ 7675192 h 8866581"/>
                  <a:gd name="connsiteX609" fmla="*/ 348938 w 2330109"/>
                  <a:gd name="connsiteY609" fmla="*/ 7685146 h 8866581"/>
                  <a:gd name="connsiteX610" fmla="*/ 337395 w 2330109"/>
                  <a:gd name="connsiteY610" fmla="*/ 7682752 h 8866581"/>
                  <a:gd name="connsiteX611" fmla="*/ 377088 w 2330109"/>
                  <a:gd name="connsiteY611" fmla="*/ 7793798 h 8866581"/>
                  <a:gd name="connsiteX612" fmla="*/ 380603 w 2330109"/>
                  <a:gd name="connsiteY612" fmla="*/ 7799387 h 8866581"/>
                  <a:gd name="connsiteX613" fmla="*/ 373781 w 2330109"/>
                  <a:gd name="connsiteY613" fmla="*/ 7793798 h 8866581"/>
                  <a:gd name="connsiteX614" fmla="*/ 396936 w 2330109"/>
                  <a:gd name="connsiteY614" fmla="*/ 7873186 h 8866581"/>
                  <a:gd name="connsiteX615" fmla="*/ 441392 w 2330109"/>
                  <a:gd name="connsiteY615" fmla="*/ 8054066 h 8866581"/>
                  <a:gd name="connsiteX616" fmla="*/ 476422 w 2330109"/>
                  <a:gd name="connsiteY616" fmla="*/ 8096874 h 8866581"/>
                  <a:gd name="connsiteX617" fmla="*/ 473016 w 2330109"/>
                  <a:gd name="connsiteY617" fmla="*/ 8100480 h 8866581"/>
                  <a:gd name="connsiteX618" fmla="*/ 482466 w 2330109"/>
                  <a:gd name="connsiteY618" fmla="*/ 8212473 h 8866581"/>
                  <a:gd name="connsiteX619" fmla="*/ 491872 w 2330109"/>
                  <a:gd name="connsiteY619" fmla="*/ 8210434 h 8866581"/>
                  <a:gd name="connsiteX620" fmla="*/ 491444 w 2330109"/>
                  <a:gd name="connsiteY620" fmla="*/ 8218143 h 8866581"/>
                  <a:gd name="connsiteX621" fmla="*/ 516731 w 2330109"/>
                  <a:gd name="connsiteY621" fmla="*/ 8287240 h 8866581"/>
                  <a:gd name="connsiteX622" fmla="*/ 552512 w 2330109"/>
                  <a:gd name="connsiteY622" fmla="*/ 8342623 h 8866581"/>
                  <a:gd name="connsiteX623" fmla="*/ 548150 w 2330109"/>
                  <a:gd name="connsiteY623" fmla="*/ 8343366 h 8866581"/>
                  <a:gd name="connsiteX624" fmla="*/ 604855 w 2330109"/>
                  <a:gd name="connsiteY624" fmla="*/ 8482294 h 8866581"/>
                  <a:gd name="connsiteX625" fmla="*/ 613833 w 2330109"/>
                  <a:gd name="connsiteY625" fmla="*/ 8467242 h 8866581"/>
                  <a:gd name="connsiteX626" fmla="*/ 613833 w 2330109"/>
                  <a:gd name="connsiteY626" fmla="*/ 8487964 h 8866581"/>
                  <a:gd name="connsiteX627" fmla="*/ 712595 w 2330109"/>
                  <a:gd name="connsiteY627" fmla="*/ 8642958 h 8866581"/>
                  <a:gd name="connsiteX628" fmla="*/ 981471 w 2330109"/>
                  <a:gd name="connsiteY628" fmla="*/ 8854658 h 8866581"/>
                  <a:gd name="connsiteX629" fmla="*/ 981471 w 2330109"/>
                  <a:gd name="connsiteY629" fmla="*/ 8851822 h 8866581"/>
                  <a:gd name="connsiteX630" fmla="*/ 1344385 w 2330109"/>
                  <a:gd name="connsiteY630" fmla="*/ 8804568 h 8866581"/>
                  <a:gd name="connsiteX631" fmla="*/ 1717221 w 2330109"/>
                  <a:gd name="connsiteY631" fmla="*/ 8315486 h 8866581"/>
                  <a:gd name="connsiteX632" fmla="*/ 1717221 w 2330109"/>
                  <a:gd name="connsiteY632" fmla="*/ 8302545 h 8866581"/>
                  <a:gd name="connsiteX633" fmla="*/ 1748189 w 2330109"/>
                  <a:gd name="connsiteY633" fmla="*/ 8264578 h 8866581"/>
                  <a:gd name="connsiteX634" fmla="*/ 1773456 w 2330109"/>
                  <a:gd name="connsiteY634" fmla="*/ 8183615 h 8866581"/>
                  <a:gd name="connsiteX635" fmla="*/ 1784230 w 2330109"/>
                  <a:gd name="connsiteY635" fmla="*/ 8105628 h 8866581"/>
                  <a:gd name="connsiteX636" fmla="*/ 1792355 w 2330109"/>
                  <a:gd name="connsiteY636" fmla="*/ 8103788 h 8866581"/>
                  <a:gd name="connsiteX637" fmla="*/ 1838665 w 2330109"/>
                  <a:gd name="connsiteY637" fmla="*/ 8051335 h 8866581"/>
                  <a:gd name="connsiteX638" fmla="*/ 1832641 w 2330109"/>
                  <a:gd name="connsiteY638" fmla="*/ 8043067 h 8866581"/>
                  <a:gd name="connsiteX639" fmla="*/ 1846366 w 2330109"/>
                  <a:gd name="connsiteY639" fmla="*/ 8003454 h 8866581"/>
                  <a:gd name="connsiteX640" fmla="*/ 1851342 w 2330109"/>
                  <a:gd name="connsiteY640" fmla="*/ 7936729 h 8866581"/>
                  <a:gd name="connsiteX641" fmla="*/ 1858634 w 2330109"/>
                  <a:gd name="connsiteY641" fmla="*/ 7877092 h 8866581"/>
                  <a:gd name="connsiteX642" fmla="*/ 1866072 w 2330109"/>
                  <a:gd name="connsiteY642" fmla="*/ 7876022 h 8866581"/>
                  <a:gd name="connsiteX643" fmla="*/ 1892062 w 2330109"/>
                  <a:gd name="connsiteY643" fmla="*/ 7828768 h 8866581"/>
                  <a:gd name="connsiteX644" fmla="*/ 1894241 w 2330109"/>
                  <a:gd name="connsiteY644" fmla="*/ 7815360 h 8866581"/>
                  <a:gd name="connsiteX645" fmla="*/ 1914198 w 2330109"/>
                  <a:gd name="connsiteY645" fmla="*/ 7788477 h 8866581"/>
                  <a:gd name="connsiteX646" fmla="*/ 1918052 w 2330109"/>
                  <a:gd name="connsiteY646" fmla="*/ 7661487 h 8866581"/>
                  <a:gd name="connsiteX647" fmla="*/ 1917021 w 2330109"/>
                  <a:gd name="connsiteY647" fmla="*/ 7657759 h 8866581"/>
                  <a:gd name="connsiteX648" fmla="*/ 1923722 w 2330109"/>
                  <a:gd name="connsiteY648" fmla="*/ 7667159 h 8866581"/>
                  <a:gd name="connsiteX649" fmla="*/ 1954910 w 2330109"/>
                  <a:gd name="connsiteY649" fmla="*/ 7609508 h 8866581"/>
                  <a:gd name="connsiteX650" fmla="*/ 1979955 w 2330109"/>
                  <a:gd name="connsiteY650" fmla="*/ 7403952 h 8866581"/>
                  <a:gd name="connsiteX651" fmla="*/ 1977817 w 2330109"/>
                  <a:gd name="connsiteY651" fmla="*/ 7406175 h 8866581"/>
                  <a:gd name="connsiteX652" fmla="*/ 1976175 w 2330109"/>
                  <a:gd name="connsiteY652" fmla="*/ 7397809 h 8866581"/>
                  <a:gd name="connsiteX653" fmla="*/ 1976175 w 2330109"/>
                  <a:gd name="connsiteY653" fmla="*/ 7382687 h 8866581"/>
                  <a:gd name="connsiteX654" fmla="*/ 1981845 w 2330109"/>
                  <a:gd name="connsiteY654" fmla="*/ 7368867 h 8866581"/>
                  <a:gd name="connsiteX655" fmla="*/ 1981845 w 2330109"/>
                  <a:gd name="connsiteY655" fmla="*/ 7390719 h 8866581"/>
                  <a:gd name="connsiteX656" fmla="*/ 2064541 w 2330109"/>
                  <a:gd name="connsiteY656" fmla="*/ 7171460 h 8866581"/>
                  <a:gd name="connsiteX657" fmla="*/ 2083442 w 2330109"/>
                  <a:gd name="connsiteY657" fmla="*/ 7029697 h 8866581"/>
                  <a:gd name="connsiteX658" fmla="*/ 2117465 w 2330109"/>
                  <a:gd name="connsiteY658" fmla="*/ 6844460 h 8866581"/>
                  <a:gd name="connsiteX659" fmla="*/ 2104234 w 2330109"/>
                  <a:gd name="connsiteY659" fmla="*/ 6844460 h 8866581"/>
                  <a:gd name="connsiteX660" fmla="*/ 2102337 w 2330109"/>
                  <a:gd name="connsiteY660" fmla="*/ 6844865 h 8866581"/>
                  <a:gd name="connsiteX661" fmla="*/ 2101778 w 2330109"/>
                  <a:gd name="connsiteY661" fmla="*/ 6837845 h 8866581"/>
                  <a:gd name="connsiteX662" fmla="*/ 2112268 w 2330109"/>
                  <a:gd name="connsiteY662" fmla="*/ 6837845 h 8866581"/>
                  <a:gd name="connsiteX663" fmla="*/ 2116615 w 2330109"/>
                  <a:gd name="connsiteY663" fmla="*/ 6785464 h 8866581"/>
                  <a:gd name="connsiteX664" fmla="*/ 2105608 w 2330109"/>
                  <a:gd name="connsiteY664" fmla="*/ 6740028 h 8866581"/>
                  <a:gd name="connsiteX665" fmla="*/ 2108486 w 2330109"/>
                  <a:gd name="connsiteY665" fmla="*/ 6740028 h 8866581"/>
                  <a:gd name="connsiteX666" fmla="*/ 2140147 w 2330109"/>
                  <a:gd name="connsiteY666" fmla="*/ 6662059 h 8866581"/>
                  <a:gd name="connsiteX667" fmla="*/ 2187401 w 2330109"/>
                  <a:gd name="connsiteY667" fmla="*/ 6215978 h 8866581"/>
                  <a:gd name="connsiteX668" fmla="*/ 2182194 w 2330109"/>
                  <a:gd name="connsiteY668" fmla="*/ 6226792 h 8866581"/>
                  <a:gd name="connsiteX669" fmla="*/ 2185982 w 2330109"/>
                  <a:gd name="connsiteY669" fmla="*/ 6215979 h 8866581"/>
                  <a:gd name="connsiteX670" fmla="*/ 2185982 w 2330109"/>
                  <a:gd name="connsiteY670" fmla="*/ 6140372 h 8866581"/>
                  <a:gd name="connsiteX671" fmla="*/ 2183421 w 2330109"/>
                  <a:gd name="connsiteY671" fmla="*/ 6133779 h 8866581"/>
                  <a:gd name="connsiteX672" fmla="*/ 2202966 w 2330109"/>
                  <a:gd name="connsiteY672" fmla="*/ 6109554 h 8866581"/>
                  <a:gd name="connsiteX673" fmla="*/ 2167083 w 2330109"/>
                  <a:gd name="connsiteY673" fmla="*/ 6047754 h 8866581"/>
                  <a:gd name="connsiteX674" fmla="*/ 2101872 w 2330109"/>
                  <a:gd name="connsiteY674" fmla="*/ 5934344 h 8866581"/>
                  <a:gd name="connsiteX675" fmla="*/ 2103760 w 2330109"/>
                  <a:gd name="connsiteY675" fmla="*/ 5930380 h 8866581"/>
                  <a:gd name="connsiteX676" fmla="*/ 2103760 w 2330109"/>
                  <a:gd name="connsiteY676" fmla="*/ 5935288 h 8866581"/>
                  <a:gd name="connsiteX677" fmla="*/ 2116518 w 2330109"/>
                  <a:gd name="connsiteY677" fmla="*/ 5790690 h 8866581"/>
                  <a:gd name="connsiteX678" fmla="*/ 2144871 w 2330109"/>
                  <a:gd name="connsiteY678" fmla="*/ 5518034 h 8866581"/>
                  <a:gd name="connsiteX679" fmla="*/ 2156685 w 2330109"/>
                  <a:gd name="connsiteY679" fmla="*/ 5274201 h 8866581"/>
                  <a:gd name="connsiteX680" fmla="*/ 2189290 w 2330109"/>
                  <a:gd name="connsiteY680" fmla="*/ 4939640 h 8866581"/>
                  <a:gd name="connsiteX681" fmla="*/ 2174642 w 2330109"/>
                  <a:gd name="connsiteY681" fmla="*/ 4884825 h 8866581"/>
                  <a:gd name="connsiteX682" fmla="*/ 2168028 w 2330109"/>
                  <a:gd name="connsiteY682" fmla="*/ 4884825 h 8866581"/>
                  <a:gd name="connsiteX683" fmla="*/ 2172279 w 2330109"/>
                  <a:gd name="connsiteY683" fmla="*/ 4881046 h 8866581"/>
                  <a:gd name="connsiteX684" fmla="*/ 2184294 w 2330109"/>
                  <a:gd name="connsiteY684" fmla="*/ 4760671 h 8866581"/>
                  <a:gd name="connsiteX685" fmla="*/ 2175308 w 2330109"/>
                  <a:gd name="connsiteY685" fmla="*/ 4642604 h 8866581"/>
                  <a:gd name="connsiteX686" fmla="*/ 2175587 w 2330109"/>
                  <a:gd name="connsiteY686" fmla="*/ 4642882 h 8866581"/>
                  <a:gd name="connsiteX687" fmla="*/ 2190709 w 2330109"/>
                  <a:gd name="connsiteY687" fmla="*/ 4427876 h 8866581"/>
                  <a:gd name="connsiteX688" fmla="*/ 2189763 w 2330109"/>
                  <a:gd name="connsiteY688" fmla="*/ 4428821 h 8866581"/>
                  <a:gd name="connsiteX689" fmla="*/ 2189760 w 2330109"/>
                  <a:gd name="connsiteY689" fmla="*/ 4428829 h 8866581"/>
                  <a:gd name="connsiteX690" fmla="*/ 2189763 w 2330109"/>
                  <a:gd name="connsiteY690" fmla="*/ 4428348 h 8866581"/>
                  <a:gd name="connsiteX691" fmla="*/ 2188577 w 2330109"/>
                  <a:gd name="connsiteY691" fmla="*/ 4428243 h 8866581"/>
                  <a:gd name="connsiteX692" fmla="*/ 2190708 w 2330109"/>
                  <a:gd name="connsiteY692" fmla="*/ 4425987 h 8866581"/>
                  <a:gd name="connsiteX693" fmla="*/ 2206302 w 2330109"/>
                  <a:gd name="connsiteY693" fmla="*/ 4228937 h 8866581"/>
                  <a:gd name="connsiteX694" fmla="*/ 2206302 w 2330109"/>
                  <a:gd name="connsiteY694" fmla="*/ 4131200 h 8866581"/>
                  <a:gd name="connsiteX695" fmla="*/ 2206331 w 2330109"/>
                  <a:gd name="connsiteY695" fmla="*/ 4130212 h 8866581"/>
                  <a:gd name="connsiteX696" fmla="*/ 2208665 w 2330109"/>
                  <a:gd name="connsiteY696" fmla="*/ 4132613 h 8866581"/>
                  <a:gd name="connsiteX697" fmla="*/ 2218588 w 2330109"/>
                  <a:gd name="connsiteY697" fmla="*/ 3741347 h 8866581"/>
                  <a:gd name="connsiteX698" fmla="*/ 2207720 w 2330109"/>
                  <a:gd name="connsiteY698" fmla="*/ 3728591 h 8866581"/>
                  <a:gd name="connsiteX699" fmla="*/ 2204761 w 2330109"/>
                  <a:gd name="connsiteY699" fmla="*/ 3731623 h 8866581"/>
                  <a:gd name="connsiteX700" fmla="*/ 2204412 w 2330109"/>
                  <a:gd name="connsiteY700" fmla="*/ 3726234 h 8866581"/>
                  <a:gd name="connsiteX701" fmla="*/ 2219704 w 2330109"/>
                  <a:gd name="connsiteY701" fmla="*/ 3481441 h 8866581"/>
                  <a:gd name="connsiteX702" fmla="*/ 2206756 w 2330109"/>
                  <a:gd name="connsiteY702" fmla="*/ 3451434 h 8866581"/>
                  <a:gd name="connsiteX703" fmla="*/ 2206774 w 2330109"/>
                  <a:gd name="connsiteY703" fmla="*/ 3447837 h 8866581"/>
                  <a:gd name="connsiteX704" fmla="*/ 2206302 w 2330109"/>
                  <a:gd name="connsiteY704" fmla="*/ 3447365 h 8866581"/>
                  <a:gd name="connsiteX705" fmla="*/ 2205039 w 2330109"/>
                  <a:gd name="connsiteY705" fmla="*/ 3447454 h 8866581"/>
                  <a:gd name="connsiteX706" fmla="*/ 2204709 w 2330109"/>
                  <a:gd name="connsiteY706" fmla="*/ 3446689 h 8866581"/>
                  <a:gd name="connsiteX707" fmla="*/ 2204024 w 2330109"/>
                  <a:gd name="connsiteY707" fmla="*/ 3447527 h 8866581"/>
                  <a:gd name="connsiteX708" fmla="*/ 2203670 w 2330109"/>
                  <a:gd name="connsiteY708" fmla="*/ 3447552 h 8866581"/>
                  <a:gd name="connsiteX709" fmla="*/ 2204412 w 2330109"/>
                  <a:gd name="connsiteY709" fmla="*/ 3446001 h 8866581"/>
                  <a:gd name="connsiteX710" fmla="*/ 2204709 w 2330109"/>
                  <a:gd name="connsiteY710" fmla="*/ 3446689 h 8866581"/>
                  <a:gd name="connsiteX711" fmla="*/ 2204885 w 2330109"/>
                  <a:gd name="connsiteY711" fmla="*/ 3446473 h 8866581"/>
                  <a:gd name="connsiteX712" fmla="*/ 2225883 w 2330109"/>
                  <a:gd name="connsiteY712" fmla="*/ 3398228 h 8866581"/>
                  <a:gd name="connsiteX713" fmla="*/ 2224846 w 2330109"/>
                  <a:gd name="connsiteY713" fmla="*/ 3381256 h 8866581"/>
                  <a:gd name="connsiteX714" fmla="*/ 2225203 w 2330109"/>
                  <a:gd name="connsiteY714" fmla="*/ 3381256 h 8866581"/>
                  <a:gd name="connsiteX715" fmla="*/ 2237962 w 2330109"/>
                  <a:gd name="connsiteY715" fmla="*/ 3254614 h 8866581"/>
                  <a:gd name="connsiteX716" fmla="*/ 2254850 w 2330109"/>
                  <a:gd name="connsiteY716" fmla="*/ 2812256 h 8866581"/>
                  <a:gd name="connsiteX717" fmla="*/ 2243142 w 2330109"/>
                  <a:gd name="connsiteY717" fmla="*/ 2751367 h 8866581"/>
                  <a:gd name="connsiteX718" fmla="*/ 2243634 w 2330109"/>
                  <a:gd name="connsiteY718" fmla="*/ 2751367 h 8866581"/>
                  <a:gd name="connsiteX719" fmla="*/ 2269624 w 2330109"/>
                  <a:gd name="connsiteY719" fmla="*/ 2717339 h 8866581"/>
                  <a:gd name="connsiteX720" fmla="*/ 2274822 w 2330109"/>
                  <a:gd name="connsiteY720" fmla="*/ 2450359 h 8866581"/>
                  <a:gd name="connsiteX721" fmla="*/ 2267113 w 2330109"/>
                  <a:gd name="connsiteY721" fmla="*/ 2388836 h 8866581"/>
                  <a:gd name="connsiteX722" fmla="*/ 2271894 w 2330109"/>
                  <a:gd name="connsiteY722" fmla="*/ 2328192 h 8866581"/>
                  <a:gd name="connsiteX723" fmla="*/ 2282855 w 2330109"/>
                  <a:gd name="connsiteY723" fmla="*/ 2330813 h 8866581"/>
                  <a:gd name="connsiteX724" fmla="*/ 2292778 w 2330109"/>
                  <a:gd name="connsiteY724" fmla="*/ 2241505 h 8866581"/>
                  <a:gd name="connsiteX725" fmla="*/ 2297031 w 2330109"/>
                  <a:gd name="connsiteY725" fmla="*/ 2211737 h 8866581"/>
                  <a:gd name="connsiteX726" fmla="*/ 2297031 w 2330109"/>
                  <a:gd name="connsiteY726" fmla="*/ 2206065 h 8866581"/>
                  <a:gd name="connsiteX727" fmla="*/ 2297031 w 2330109"/>
                  <a:gd name="connsiteY727" fmla="*/ 2008059 h 8866581"/>
                  <a:gd name="connsiteX728" fmla="*/ 2292305 w 2330109"/>
                  <a:gd name="connsiteY728" fmla="*/ 1995299 h 8866581"/>
                  <a:gd name="connsiteX729" fmla="*/ 2297031 w 2330109"/>
                  <a:gd name="connsiteY729" fmla="*/ 1982065 h 8866581"/>
                  <a:gd name="connsiteX730" fmla="*/ 2299394 w 2330109"/>
                  <a:gd name="connsiteY730" fmla="*/ 1880471 h 8866581"/>
                  <a:gd name="connsiteX731" fmla="*/ 2282382 w 2330109"/>
                  <a:gd name="connsiteY731" fmla="*/ 1837471 h 8866581"/>
                  <a:gd name="connsiteX732" fmla="*/ 2280676 w 2330109"/>
                  <a:gd name="connsiteY732" fmla="*/ 1837145 h 8866581"/>
                  <a:gd name="connsiteX733" fmla="*/ 2290881 w 2330109"/>
                  <a:gd name="connsiteY733" fmla="*/ 1823032 h 8866581"/>
                  <a:gd name="connsiteX734" fmla="*/ 2303175 w 2330109"/>
                  <a:gd name="connsiteY734" fmla="*/ 1764219 h 8866581"/>
                  <a:gd name="connsiteX735" fmla="*/ 2306482 w 2330109"/>
                  <a:gd name="connsiteY735" fmla="*/ 1723581 h 8866581"/>
                  <a:gd name="connsiteX736" fmla="*/ 2295791 w 2330109"/>
                  <a:gd name="connsiteY736" fmla="*/ 1710290 h 8866581"/>
                  <a:gd name="connsiteX737" fmla="*/ 2294685 w 2330109"/>
                  <a:gd name="connsiteY737" fmla="*/ 1681479 h 8866581"/>
                  <a:gd name="connsiteX738" fmla="*/ 2297031 w 2330109"/>
                  <a:gd name="connsiteY738" fmla="*/ 1682474 h 8866581"/>
                  <a:gd name="connsiteX739" fmla="*/ 2312625 w 2330109"/>
                  <a:gd name="connsiteY739" fmla="*/ 1682474 h 8866581"/>
                  <a:gd name="connsiteX740" fmla="*/ 2316878 w 2330109"/>
                  <a:gd name="connsiteY740" fmla="*/ 1650345 h 8866581"/>
                  <a:gd name="connsiteX741" fmla="*/ 2316878 w 2330109"/>
                  <a:gd name="connsiteY741" fmla="*/ 1478811 h 8866581"/>
                  <a:gd name="connsiteX742" fmla="*/ 2269624 w 2330109"/>
                  <a:gd name="connsiteY742" fmla="*/ 1409819 h 8866581"/>
                  <a:gd name="connsiteX743" fmla="*/ 2237491 w 2330109"/>
                  <a:gd name="connsiteY743" fmla="*/ 1341297 h 8866581"/>
                  <a:gd name="connsiteX744" fmla="*/ 2245524 w 2330109"/>
                  <a:gd name="connsiteY744" fmla="*/ 1069127 h 8866581"/>
                  <a:gd name="connsiteX745" fmla="*/ 2256865 w 2330109"/>
                  <a:gd name="connsiteY745" fmla="*/ 1170717 h 8866581"/>
                  <a:gd name="connsiteX746" fmla="*/ 2261118 w 2330109"/>
                  <a:gd name="connsiteY746" fmla="*/ 1353586 h 8866581"/>
                  <a:gd name="connsiteX747" fmla="*/ 2317823 w 2330109"/>
                  <a:gd name="connsiteY747" fmla="*/ 1390919 h 8866581"/>
                  <a:gd name="connsiteX748" fmla="*/ 2317823 w 2330109"/>
                  <a:gd name="connsiteY748" fmla="*/ 1354058 h 8866581"/>
                  <a:gd name="connsiteX749" fmla="*/ 2317823 w 2330109"/>
                  <a:gd name="connsiteY749" fmla="*/ 1350280 h 8866581"/>
                  <a:gd name="connsiteX750" fmla="*/ 2316014 w 2330109"/>
                  <a:gd name="connsiteY750" fmla="*/ 1347066 h 8866581"/>
                  <a:gd name="connsiteX751" fmla="*/ 2323421 w 2330109"/>
                  <a:gd name="connsiteY751" fmla="*/ 1293737 h 8866581"/>
                  <a:gd name="connsiteX752" fmla="*/ 2322864 w 2330109"/>
                  <a:gd name="connsiteY752" fmla="*/ 1289722 h 8866581"/>
                  <a:gd name="connsiteX753" fmla="*/ 2326329 w 2330109"/>
                  <a:gd name="connsiteY753" fmla="*/ 1231202 h 8866581"/>
                  <a:gd name="connsiteX754" fmla="*/ 2326329 w 2330109"/>
                  <a:gd name="connsiteY754" fmla="*/ 1183944 h 8866581"/>
                  <a:gd name="connsiteX755" fmla="*/ 2326329 w 2330109"/>
                  <a:gd name="connsiteY755" fmla="*/ 1167411 h 8866581"/>
                  <a:gd name="connsiteX756" fmla="*/ 2326329 w 2330109"/>
                  <a:gd name="connsiteY756" fmla="*/ 1062986 h 8866581"/>
                  <a:gd name="connsiteX757" fmla="*/ 2305360 w 2330109"/>
                  <a:gd name="connsiteY757" fmla="*/ 1048647 h 8866581"/>
                  <a:gd name="connsiteX758" fmla="*/ 2299861 w 2330109"/>
                  <a:gd name="connsiteY758" fmla="*/ 1035599 h 8866581"/>
                  <a:gd name="connsiteX759" fmla="*/ 2301748 w 2330109"/>
                  <a:gd name="connsiteY759" fmla="*/ 1020584 h 8866581"/>
                  <a:gd name="connsiteX760" fmla="*/ 2309257 w 2330109"/>
                  <a:gd name="connsiteY760" fmla="*/ 995621 h 8866581"/>
                  <a:gd name="connsiteX761" fmla="*/ 2320668 w 2330109"/>
                  <a:gd name="connsiteY761" fmla="*/ 951958 h 8866581"/>
                  <a:gd name="connsiteX762" fmla="*/ 2327746 w 2330109"/>
                  <a:gd name="connsiteY762" fmla="*/ 950969 h 8866581"/>
                  <a:gd name="connsiteX763" fmla="*/ 2327746 w 2330109"/>
                  <a:gd name="connsiteY763" fmla="*/ 826219 h 8866581"/>
                  <a:gd name="connsiteX764" fmla="*/ 2327746 w 2330109"/>
                  <a:gd name="connsiteY764" fmla="*/ 799284 h 8866581"/>
                  <a:gd name="connsiteX765" fmla="*/ 2330109 w 2330109"/>
                  <a:gd name="connsiteY765" fmla="*/ 668863 h 8866581"/>
                  <a:gd name="connsiteX766" fmla="*/ 2317832 w 2330109"/>
                  <a:gd name="connsiteY766" fmla="*/ 651491 h 8866581"/>
                  <a:gd name="connsiteX767" fmla="*/ 2322518 w 2330109"/>
                  <a:gd name="connsiteY767" fmla="*/ 585519 h 8866581"/>
                  <a:gd name="connsiteX768" fmla="*/ 2322359 w 2330109"/>
                  <a:gd name="connsiteY768" fmla="*/ 574841 h 8866581"/>
                  <a:gd name="connsiteX769" fmla="*/ 2330109 w 2330109"/>
                  <a:gd name="connsiteY769" fmla="*/ 565377 h 8866581"/>
                  <a:gd name="connsiteX770" fmla="*/ 2330109 w 2330109"/>
                  <a:gd name="connsiteY770" fmla="*/ 495441 h 8866581"/>
                  <a:gd name="connsiteX771" fmla="*/ 2320563 w 2330109"/>
                  <a:gd name="connsiteY771" fmla="*/ 486485 h 8866581"/>
                  <a:gd name="connsiteX772" fmla="*/ 2309789 w 2330109"/>
                  <a:gd name="connsiteY772" fmla="*/ 371327 h 8866581"/>
                  <a:gd name="connsiteX773" fmla="*/ 2313382 w 2330109"/>
                  <a:gd name="connsiteY773" fmla="*/ 268545 h 8866581"/>
                  <a:gd name="connsiteX774" fmla="*/ 2315460 w 2330109"/>
                  <a:gd name="connsiteY774" fmla="*/ 266259 h 8866581"/>
                  <a:gd name="connsiteX775" fmla="*/ 2315460 w 2330109"/>
                  <a:gd name="connsiteY775" fmla="*/ 197741 h 8866581"/>
                  <a:gd name="connsiteX776" fmla="*/ 2315460 w 2330109"/>
                  <a:gd name="connsiteY776" fmla="*/ 99926 h 8866581"/>
                  <a:gd name="connsiteX777" fmla="*/ 2311207 w 2330109"/>
                  <a:gd name="connsiteY777" fmla="*/ 66375 h 8866581"/>
                  <a:gd name="connsiteX778" fmla="*/ 2269151 w 2330109"/>
                  <a:gd name="connsiteY778" fmla="*/ 34715 h 8866581"/>
                  <a:gd name="connsiteX779" fmla="*/ 2204412 w 2330109"/>
                  <a:gd name="connsiteY779" fmla="*/ 1164 h 8866581"/>
                  <a:gd name="connsiteX780" fmla="*/ 1421409 w 2330109"/>
                  <a:gd name="connsiteY780" fmla="*/ 4945 h 8866581"/>
                  <a:gd name="connsiteX781" fmla="*/ 1417265 w 2330109"/>
                  <a:gd name="connsiteY781" fmla="*/ 7856 h 8866581"/>
                  <a:gd name="connsiteX782" fmla="*/ 1416683 w 2330109"/>
                  <a:gd name="connsiteY782" fmla="*/ 4472 h 8866581"/>
                  <a:gd name="connsiteX783" fmla="*/ 895705 w 2330109"/>
                  <a:gd name="connsiteY783" fmla="*/ 4472 h 8866581"/>
                  <a:gd name="connsiteX784" fmla="*/ 894996 w 2330109"/>
                  <a:gd name="connsiteY784" fmla="*/ 3055 h 886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Lst>
                <a:rect l="l" t="t" r="r" b="b"/>
                <a:pathLst>
                  <a:path w="2330109" h="8866581">
                    <a:moveTo>
                      <a:pt x="963345" y="8745305"/>
                    </a:moveTo>
                    <a:lnTo>
                      <a:pt x="960679" y="8751644"/>
                    </a:lnTo>
                    <a:lnTo>
                      <a:pt x="960891" y="8754103"/>
                    </a:lnTo>
                    <a:lnTo>
                      <a:pt x="959734" y="8753061"/>
                    </a:lnTo>
                    <a:lnTo>
                      <a:pt x="956253" y="8748905"/>
                    </a:lnTo>
                    <a:lnTo>
                      <a:pt x="960207" y="8748809"/>
                    </a:lnTo>
                    <a:close/>
                    <a:moveTo>
                      <a:pt x="1246579" y="8730164"/>
                    </a:moveTo>
                    <a:lnTo>
                      <a:pt x="1243732" y="8733214"/>
                    </a:lnTo>
                    <a:lnTo>
                      <a:pt x="1243367" y="8734505"/>
                    </a:lnTo>
                    <a:lnTo>
                      <a:pt x="1239119" y="8731476"/>
                    </a:lnTo>
                    <a:close/>
                    <a:moveTo>
                      <a:pt x="1386642" y="8631452"/>
                    </a:moveTo>
                    <a:lnTo>
                      <a:pt x="1382661" y="8633979"/>
                    </a:lnTo>
                    <a:lnTo>
                      <a:pt x="1382085" y="8634078"/>
                    </a:lnTo>
                    <a:lnTo>
                      <a:pt x="1384317" y="8632031"/>
                    </a:lnTo>
                    <a:close/>
                    <a:moveTo>
                      <a:pt x="1589670" y="8450020"/>
                    </a:moveTo>
                    <a:lnTo>
                      <a:pt x="1592055" y="8452217"/>
                    </a:lnTo>
                    <a:lnTo>
                      <a:pt x="1588133" y="8454058"/>
                    </a:lnTo>
                    <a:lnTo>
                      <a:pt x="1589635" y="8452996"/>
                    </a:lnTo>
                    <a:close/>
                    <a:moveTo>
                      <a:pt x="644481" y="8082525"/>
                    </a:moveTo>
                    <a:lnTo>
                      <a:pt x="651164" y="8088666"/>
                    </a:lnTo>
                    <a:lnTo>
                      <a:pt x="652141" y="8089809"/>
                    </a:lnTo>
                    <a:lnTo>
                      <a:pt x="640387" y="8095496"/>
                    </a:lnTo>
                    <a:close/>
                    <a:moveTo>
                      <a:pt x="559571" y="7913480"/>
                    </a:moveTo>
                    <a:lnTo>
                      <a:pt x="559707" y="7914492"/>
                    </a:lnTo>
                    <a:lnTo>
                      <a:pt x="559322" y="7913860"/>
                    </a:lnTo>
                    <a:close/>
                    <a:moveTo>
                      <a:pt x="597945" y="7894111"/>
                    </a:moveTo>
                    <a:lnTo>
                      <a:pt x="598238" y="7894451"/>
                    </a:lnTo>
                    <a:lnTo>
                      <a:pt x="600294" y="7894986"/>
                    </a:lnTo>
                    <a:lnTo>
                      <a:pt x="597177" y="7896452"/>
                    </a:lnTo>
                    <a:lnTo>
                      <a:pt x="596589" y="7895805"/>
                    </a:lnTo>
                    <a:close/>
                    <a:moveTo>
                      <a:pt x="587371" y="7889725"/>
                    </a:moveTo>
                    <a:lnTo>
                      <a:pt x="587595" y="7893979"/>
                    </a:lnTo>
                    <a:lnTo>
                      <a:pt x="570355" y="7893979"/>
                    </a:lnTo>
                    <a:close/>
                    <a:moveTo>
                      <a:pt x="654699" y="7801906"/>
                    </a:moveTo>
                    <a:lnTo>
                      <a:pt x="655229" y="7808128"/>
                    </a:lnTo>
                    <a:lnTo>
                      <a:pt x="654944" y="7807976"/>
                    </a:lnTo>
                    <a:lnTo>
                      <a:pt x="653124" y="7805003"/>
                    </a:lnTo>
                    <a:close/>
                    <a:moveTo>
                      <a:pt x="665340" y="7738039"/>
                    </a:moveTo>
                    <a:lnTo>
                      <a:pt x="664240" y="7743858"/>
                    </a:lnTo>
                    <a:lnTo>
                      <a:pt x="660182" y="7749091"/>
                    </a:lnTo>
                    <a:close/>
                    <a:moveTo>
                      <a:pt x="667280" y="7735958"/>
                    </a:moveTo>
                    <a:lnTo>
                      <a:pt x="667774" y="7736845"/>
                    </a:lnTo>
                    <a:lnTo>
                      <a:pt x="667231" y="7737095"/>
                    </a:lnTo>
                    <a:close/>
                    <a:moveTo>
                      <a:pt x="1909677" y="7627881"/>
                    </a:moveTo>
                    <a:lnTo>
                      <a:pt x="1909545" y="7629827"/>
                    </a:lnTo>
                    <a:lnTo>
                      <a:pt x="1909967" y="7633772"/>
                    </a:lnTo>
                    <a:lnTo>
                      <a:pt x="1908507" y="7629574"/>
                    </a:lnTo>
                    <a:lnTo>
                      <a:pt x="1909073" y="7628881"/>
                    </a:lnTo>
                    <a:close/>
                    <a:moveTo>
                      <a:pt x="349001" y="7621652"/>
                    </a:moveTo>
                    <a:lnTo>
                      <a:pt x="349011" y="7621756"/>
                    </a:lnTo>
                    <a:lnTo>
                      <a:pt x="348934" y="7621793"/>
                    </a:lnTo>
                    <a:close/>
                    <a:moveTo>
                      <a:pt x="647231" y="7544481"/>
                    </a:moveTo>
                    <a:lnTo>
                      <a:pt x="647619" y="7544953"/>
                    </a:lnTo>
                    <a:lnTo>
                      <a:pt x="647282" y="7546162"/>
                    </a:lnTo>
                    <a:lnTo>
                      <a:pt x="646154" y="7546515"/>
                    </a:lnTo>
                    <a:close/>
                    <a:moveTo>
                      <a:pt x="1981236" y="7348337"/>
                    </a:moveTo>
                    <a:lnTo>
                      <a:pt x="1981845" y="7352916"/>
                    </a:lnTo>
                    <a:lnTo>
                      <a:pt x="1981845" y="7356205"/>
                    </a:lnTo>
                    <a:lnTo>
                      <a:pt x="1980983" y="7348883"/>
                    </a:lnTo>
                    <a:close/>
                    <a:moveTo>
                      <a:pt x="571305" y="7020719"/>
                    </a:moveTo>
                    <a:lnTo>
                      <a:pt x="581047" y="7025092"/>
                    </a:lnTo>
                    <a:lnTo>
                      <a:pt x="579375" y="7039424"/>
                    </a:lnTo>
                    <a:close/>
                    <a:moveTo>
                      <a:pt x="1139419" y="6926538"/>
                    </a:moveTo>
                    <a:lnTo>
                      <a:pt x="1140718" y="6927156"/>
                    </a:lnTo>
                    <a:lnTo>
                      <a:pt x="1141347" y="6927628"/>
                    </a:lnTo>
                    <a:lnTo>
                      <a:pt x="1140718" y="6927628"/>
                    </a:lnTo>
                    <a:lnTo>
                      <a:pt x="1139722" y="6927894"/>
                    </a:lnTo>
                    <a:close/>
                    <a:moveTo>
                      <a:pt x="1246307" y="6862359"/>
                    </a:moveTo>
                    <a:lnTo>
                      <a:pt x="1246921" y="6862933"/>
                    </a:lnTo>
                    <a:lnTo>
                      <a:pt x="1246264" y="6863267"/>
                    </a:lnTo>
                    <a:lnTo>
                      <a:pt x="1246095" y="6862891"/>
                    </a:lnTo>
                    <a:close/>
                    <a:moveTo>
                      <a:pt x="1032979" y="6776142"/>
                    </a:moveTo>
                    <a:lnTo>
                      <a:pt x="1033172" y="6776362"/>
                    </a:lnTo>
                    <a:lnTo>
                      <a:pt x="1032979" y="6776477"/>
                    </a:lnTo>
                    <a:close/>
                    <a:moveTo>
                      <a:pt x="1031618" y="6772952"/>
                    </a:moveTo>
                    <a:lnTo>
                      <a:pt x="1031561" y="6774525"/>
                    </a:lnTo>
                    <a:lnTo>
                      <a:pt x="1032974" y="6776136"/>
                    </a:lnTo>
                    <a:lnTo>
                      <a:pt x="1032972" y="6776481"/>
                    </a:lnTo>
                    <a:lnTo>
                      <a:pt x="1032193" y="6776945"/>
                    </a:lnTo>
                    <a:lnTo>
                      <a:pt x="1028294" y="6774888"/>
                    </a:lnTo>
                    <a:close/>
                    <a:moveTo>
                      <a:pt x="552819" y="6670751"/>
                    </a:moveTo>
                    <a:lnTo>
                      <a:pt x="570714" y="6700612"/>
                    </a:lnTo>
                    <a:lnTo>
                      <a:pt x="570715" y="6700726"/>
                    </a:lnTo>
                    <a:lnTo>
                      <a:pt x="546872" y="6683900"/>
                    </a:lnTo>
                    <a:lnTo>
                      <a:pt x="544546" y="6681280"/>
                    </a:lnTo>
                    <a:lnTo>
                      <a:pt x="551576" y="6673024"/>
                    </a:lnTo>
                    <a:close/>
                    <a:moveTo>
                      <a:pt x="1312312" y="6652162"/>
                    </a:moveTo>
                    <a:lnTo>
                      <a:pt x="1312666" y="6657802"/>
                    </a:lnTo>
                    <a:lnTo>
                      <a:pt x="1310396" y="6656315"/>
                    </a:lnTo>
                    <a:close/>
                    <a:moveTo>
                      <a:pt x="614002" y="6528986"/>
                    </a:moveTo>
                    <a:lnTo>
                      <a:pt x="614434" y="6529451"/>
                    </a:lnTo>
                    <a:lnTo>
                      <a:pt x="613794" y="6529434"/>
                    </a:lnTo>
                    <a:close/>
                    <a:moveTo>
                      <a:pt x="614463" y="6524811"/>
                    </a:moveTo>
                    <a:lnTo>
                      <a:pt x="613891" y="6528433"/>
                    </a:lnTo>
                    <a:lnTo>
                      <a:pt x="612416" y="6528802"/>
                    </a:lnTo>
                    <a:lnTo>
                      <a:pt x="610600" y="6527969"/>
                    </a:lnTo>
                    <a:close/>
                    <a:moveTo>
                      <a:pt x="1286041" y="6515439"/>
                    </a:moveTo>
                    <a:lnTo>
                      <a:pt x="1286759" y="6520465"/>
                    </a:lnTo>
                    <a:lnTo>
                      <a:pt x="1275393" y="6519351"/>
                    </a:lnTo>
                    <a:close/>
                    <a:moveTo>
                      <a:pt x="843272" y="6506949"/>
                    </a:moveTo>
                    <a:lnTo>
                      <a:pt x="844434" y="6513680"/>
                    </a:lnTo>
                    <a:lnTo>
                      <a:pt x="844984" y="6518225"/>
                    </a:lnTo>
                    <a:lnTo>
                      <a:pt x="841170" y="6514199"/>
                    </a:lnTo>
                    <a:lnTo>
                      <a:pt x="842544" y="6513209"/>
                    </a:lnTo>
                    <a:close/>
                    <a:moveTo>
                      <a:pt x="896902" y="6420547"/>
                    </a:moveTo>
                    <a:lnTo>
                      <a:pt x="898195" y="6421158"/>
                    </a:lnTo>
                    <a:lnTo>
                      <a:pt x="896886" y="6421869"/>
                    </a:lnTo>
                    <a:lnTo>
                      <a:pt x="896886" y="6420589"/>
                    </a:lnTo>
                    <a:close/>
                    <a:moveTo>
                      <a:pt x="717789" y="6419778"/>
                    </a:moveTo>
                    <a:lnTo>
                      <a:pt x="717837" y="6419890"/>
                    </a:lnTo>
                    <a:lnTo>
                      <a:pt x="717790" y="6419878"/>
                    </a:lnTo>
                    <a:close/>
                    <a:moveTo>
                      <a:pt x="1301521" y="6408557"/>
                    </a:moveTo>
                    <a:lnTo>
                      <a:pt x="1302195" y="6413470"/>
                    </a:lnTo>
                    <a:lnTo>
                      <a:pt x="1294413" y="6418404"/>
                    </a:lnTo>
                    <a:cubicBezTo>
                      <a:pt x="1286970" y="6422126"/>
                      <a:pt x="1278701" y="6424134"/>
                      <a:pt x="1268305" y="6421536"/>
                    </a:cubicBezTo>
                    <a:cubicBezTo>
                      <a:pt x="1275156" y="6413502"/>
                      <a:pt x="1283544" y="6411612"/>
                      <a:pt x="1291932" y="6410667"/>
                    </a:cubicBezTo>
                    <a:close/>
                    <a:moveTo>
                      <a:pt x="2141092" y="6392709"/>
                    </a:moveTo>
                    <a:lnTo>
                      <a:pt x="2140363" y="6396214"/>
                    </a:lnTo>
                    <a:lnTo>
                      <a:pt x="2139258" y="6397022"/>
                    </a:lnTo>
                    <a:close/>
                    <a:moveTo>
                      <a:pt x="836581" y="6180551"/>
                    </a:moveTo>
                    <a:lnTo>
                      <a:pt x="841409" y="6180994"/>
                    </a:lnTo>
                    <a:lnTo>
                      <a:pt x="841599" y="6182429"/>
                    </a:lnTo>
                    <a:lnTo>
                      <a:pt x="840639" y="6183479"/>
                    </a:lnTo>
                    <a:lnTo>
                      <a:pt x="840654" y="6183374"/>
                    </a:lnTo>
                    <a:close/>
                    <a:moveTo>
                      <a:pt x="2082058" y="6057579"/>
                    </a:moveTo>
                    <a:lnTo>
                      <a:pt x="2087761" y="6060315"/>
                    </a:lnTo>
                    <a:lnTo>
                      <a:pt x="2082023" y="6060984"/>
                    </a:lnTo>
                    <a:lnTo>
                      <a:pt x="2081775" y="6061151"/>
                    </a:lnTo>
                    <a:lnTo>
                      <a:pt x="2082024" y="6060512"/>
                    </a:lnTo>
                    <a:close/>
                    <a:moveTo>
                      <a:pt x="228978" y="5967560"/>
                    </a:moveTo>
                    <a:lnTo>
                      <a:pt x="231317" y="5970827"/>
                    </a:lnTo>
                    <a:lnTo>
                      <a:pt x="229584" y="5970241"/>
                    </a:lnTo>
                    <a:lnTo>
                      <a:pt x="229571" y="5970489"/>
                    </a:lnTo>
                    <a:lnTo>
                      <a:pt x="229437" y="5970191"/>
                    </a:lnTo>
                    <a:lnTo>
                      <a:pt x="229584" y="5970241"/>
                    </a:lnTo>
                    <a:lnTo>
                      <a:pt x="229655" y="5968839"/>
                    </a:lnTo>
                    <a:lnTo>
                      <a:pt x="229020" y="5969263"/>
                    </a:lnTo>
                    <a:lnTo>
                      <a:pt x="228670" y="5968485"/>
                    </a:lnTo>
                    <a:close/>
                    <a:moveTo>
                      <a:pt x="2098855" y="5891732"/>
                    </a:moveTo>
                    <a:lnTo>
                      <a:pt x="2103760" y="5897957"/>
                    </a:lnTo>
                    <a:lnTo>
                      <a:pt x="2103760" y="5899339"/>
                    </a:lnTo>
                    <a:lnTo>
                      <a:pt x="2099009" y="5896661"/>
                    </a:lnTo>
                    <a:close/>
                    <a:moveTo>
                      <a:pt x="2049230" y="5690330"/>
                    </a:moveTo>
                    <a:lnTo>
                      <a:pt x="2052642" y="5691419"/>
                    </a:lnTo>
                    <a:lnTo>
                      <a:pt x="2048240" y="5696853"/>
                    </a:lnTo>
                    <a:close/>
                    <a:moveTo>
                      <a:pt x="212270" y="5669207"/>
                    </a:moveTo>
                    <a:lnTo>
                      <a:pt x="213821" y="5671490"/>
                    </a:lnTo>
                    <a:lnTo>
                      <a:pt x="212084" y="5671825"/>
                    </a:lnTo>
                    <a:lnTo>
                      <a:pt x="211563" y="5670546"/>
                    </a:lnTo>
                    <a:close/>
                    <a:moveTo>
                      <a:pt x="2123020" y="5441009"/>
                    </a:moveTo>
                    <a:lnTo>
                      <a:pt x="2123607" y="5441953"/>
                    </a:lnTo>
                    <a:lnTo>
                      <a:pt x="2122645" y="5443112"/>
                    </a:lnTo>
                    <a:close/>
                    <a:moveTo>
                      <a:pt x="825198" y="5389859"/>
                    </a:moveTo>
                    <a:lnTo>
                      <a:pt x="822852" y="5391296"/>
                    </a:lnTo>
                    <a:lnTo>
                      <a:pt x="821848" y="5389970"/>
                    </a:lnTo>
                    <a:close/>
                    <a:moveTo>
                      <a:pt x="646124" y="5386829"/>
                    </a:moveTo>
                    <a:lnTo>
                      <a:pt x="651945" y="5387925"/>
                    </a:lnTo>
                    <a:lnTo>
                      <a:pt x="648802" y="5391863"/>
                    </a:lnTo>
                    <a:close/>
                    <a:moveTo>
                      <a:pt x="251773" y="5272008"/>
                    </a:moveTo>
                    <a:lnTo>
                      <a:pt x="252337" y="5286015"/>
                    </a:lnTo>
                    <a:lnTo>
                      <a:pt x="255738" y="5289948"/>
                    </a:lnTo>
                    <a:lnTo>
                      <a:pt x="251394" y="5288377"/>
                    </a:lnTo>
                    <a:lnTo>
                      <a:pt x="228711" y="5288377"/>
                    </a:lnTo>
                    <a:lnTo>
                      <a:pt x="228711" y="5286015"/>
                    </a:lnTo>
                    <a:lnTo>
                      <a:pt x="227767" y="5287003"/>
                    </a:lnTo>
                    <a:lnTo>
                      <a:pt x="227767" y="5280206"/>
                    </a:lnTo>
                    <a:lnTo>
                      <a:pt x="240052" y="5285069"/>
                    </a:lnTo>
                    <a:close/>
                    <a:moveTo>
                      <a:pt x="2085804" y="5216550"/>
                    </a:moveTo>
                    <a:lnTo>
                      <a:pt x="2085805" y="5216551"/>
                    </a:lnTo>
                    <a:lnTo>
                      <a:pt x="2085804" y="5216551"/>
                    </a:lnTo>
                    <a:close/>
                    <a:moveTo>
                      <a:pt x="2099152" y="5216276"/>
                    </a:moveTo>
                    <a:lnTo>
                      <a:pt x="2099126" y="5216551"/>
                    </a:lnTo>
                    <a:lnTo>
                      <a:pt x="2098308" y="5216551"/>
                    </a:lnTo>
                    <a:close/>
                    <a:moveTo>
                      <a:pt x="1999610" y="5123815"/>
                    </a:moveTo>
                    <a:lnTo>
                      <a:pt x="2000746" y="5125350"/>
                    </a:lnTo>
                    <a:lnTo>
                      <a:pt x="2011614" y="5125350"/>
                    </a:lnTo>
                    <a:lnTo>
                      <a:pt x="2017164" y="5126257"/>
                    </a:lnTo>
                    <a:lnTo>
                      <a:pt x="2014088" y="5128176"/>
                    </a:lnTo>
                    <a:lnTo>
                      <a:pt x="1999654" y="5125470"/>
                    </a:lnTo>
                    <a:close/>
                    <a:moveTo>
                      <a:pt x="2012088" y="4889293"/>
                    </a:moveTo>
                    <a:lnTo>
                      <a:pt x="2016340" y="4895694"/>
                    </a:lnTo>
                    <a:lnTo>
                      <a:pt x="2018427" y="4896442"/>
                    </a:lnTo>
                    <a:lnTo>
                      <a:pt x="2013505" y="4901364"/>
                    </a:lnTo>
                    <a:lnTo>
                      <a:pt x="2013509" y="4901487"/>
                    </a:lnTo>
                    <a:lnTo>
                      <a:pt x="2012088" y="4900496"/>
                    </a:lnTo>
                    <a:close/>
                    <a:moveTo>
                      <a:pt x="787040" y="4789425"/>
                    </a:moveTo>
                    <a:lnTo>
                      <a:pt x="789620" y="4797406"/>
                    </a:lnTo>
                    <a:lnTo>
                      <a:pt x="793401" y="4797406"/>
                    </a:lnTo>
                    <a:lnTo>
                      <a:pt x="793400" y="4797406"/>
                    </a:lnTo>
                    <a:lnTo>
                      <a:pt x="787385" y="4809713"/>
                    </a:lnTo>
                    <a:lnTo>
                      <a:pt x="787730" y="4796459"/>
                    </a:lnTo>
                    <a:close/>
                    <a:moveTo>
                      <a:pt x="1932164" y="4719232"/>
                    </a:moveTo>
                    <a:lnTo>
                      <a:pt x="1934188" y="4721436"/>
                    </a:lnTo>
                    <a:lnTo>
                      <a:pt x="1932178" y="4721292"/>
                    </a:lnTo>
                    <a:close/>
                    <a:moveTo>
                      <a:pt x="804177" y="4598828"/>
                    </a:moveTo>
                    <a:lnTo>
                      <a:pt x="811367" y="4605411"/>
                    </a:lnTo>
                    <a:lnTo>
                      <a:pt x="809938" y="4606024"/>
                    </a:lnTo>
                    <a:close/>
                    <a:moveTo>
                      <a:pt x="799217" y="4586402"/>
                    </a:moveTo>
                    <a:lnTo>
                      <a:pt x="801504" y="4595490"/>
                    </a:lnTo>
                    <a:lnTo>
                      <a:pt x="798761" y="4592064"/>
                    </a:lnTo>
                    <a:close/>
                    <a:moveTo>
                      <a:pt x="817642" y="4548825"/>
                    </a:moveTo>
                    <a:lnTo>
                      <a:pt x="806307" y="4561857"/>
                    </a:lnTo>
                    <a:lnTo>
                      <a:pt x="808994" y="4550266"/>
                    </a:lnTo>
                    <a:lnTo>
                      <a:pt x="807442" y="4549457"/>
                    </a:lnTo>
                    <a:lnTo>
                      <a:pt x="807535" y="4549214"/>
                    </a:lnTo>
                    <a:close/>
                    <a:moveTo>
                      <a:pt x="2117949" y="4527445"/>
                    </a:moveTo>
                    <a:lnTo>
                      <a:pt x="2122027" y="4528816"/>
                    </a:lnTo>
                    <a:lnTo>
                      <a:pt x="2120579" y="4531737"/>
                    </a:lnTo>
                    <a:lnTo>
                      <a:pt x="2117944" y="4530388"/>
                    </a:lnTo>
                    <a:close/>
                    <a:moveTo>
                      <a:pt x="1896261" y="4508642"/>
                    </a:moveTo>
                    <a:lnTo>
                      <a:pt x="1892271" y="4512932"/>
                    </a:lnTo>
                    <a:lnTo>
                      <a:pt x="1886799" y="4510572"/>
                    </a:lnTo>
                    <a:lnTo>
                      <a:pt x="1891116" y="4510572"/>
                    </a:lnTo>
                    <a:close/>
                    <a:moveTo>
                      <a:pt x="877525" y="3571211"/>
                    </a:moveTo>
                    <a:lnTo>
                      <a:pt x="882671" y="3579193"/>
                    </a:lnTo>
                    <a:lnTo>
                      <a:pt x="877168" y="3580358"/>
                    </a:lnTo>
                    <a:lnTo>
                      <a:pt x="877512" y="3571225"/>
                    </a:lnTo>
                    <a:close/>
                    <a:moveTo>
                      <a:pt x="1557152" y="3376000"/>
                    </a:moveTo>
                    <a:lnTo>
                      <a:pt x="1557297" y="3379766"/>
                    </a:lnTo>
                    <a:lnTo>
                      <a:pt x="1554423" y="3379263"/>
                    </a:lnTo>
                    <a:close/>
                    <a:moveTo>
                      <a:pt x="1711678" y="3336324"/>
                    </a:moveTo>
                    <a:lnTo>
                      <a:pt x="1721726" y="3338393"/>
                    </a:lnTo>
                    <a:lnTo>
                      <a:pt x="1719583" y="3341540"/>
                    </a:lnTo>
                    <a:lnTo>
                      <a:pt x="1719583" y="3348891"/>
                    </a:lnTo>
                    <a:lnTo>
                      <a:pt x="1717693" y="3343454"/>
                    </a:lnTo>
                    <a:close/>
                    <a:moveTo>
                      <a:pt x="2135893" y="3252506"/>
                    </a:moveTo>
                    <a:lnTo>
                      <a:pt x="2138728" y="3257402"/>
                    </a:lnTo>
                    <a:lnTo>
                      <a:pt x="2141465" y="3261839"/>
                    </a:lnTo>
                    <a:lnTo>
                      <a:pt x="2135782" y="3262268"/>
                    </a:lnTo>
                    <a:lnTo>
                      <a:pt x="2135893" y="3257872"/>
                    </a:lnTo>
                    <a:close/>
                    <a:moveTo>
                      <a:pt x="1733769" y="3186690"/>
                    </a:moveTo>
                    <a:lnTo>
                      <a:pt x="1734140" y="3186811"/>
                    </a:lnTo>
                    <a:lnTo>
                      <a:pt x="1733806" y="3187246"/>
                    </a:lnTo>
                    <a:close/>
                    <a:moveTo>
                      <a:pt x="1909531" y="2993775"/>
                    </a:moveTo>
                    <a:lnTo>
                      <a:pt x="1909545" y="2993799"/>
                    </a:lnTo>
                    <a:lnTo>
                      <a:pt x="1910402" y="2993799"/>
                    </a:lnTo>
                    <a:lnTo>
                      <a:pt x="1909233" y="2994591"/>
                    </a:lnTo>
                    <a:close/>
                    <a:moveTo>
                      <a:pt x="1454595" y="2976621"/>
                    </a:moveTo>
                    <a:lnTo>
                      <a:pt x="1454992" y="2977777"/>
                    </a:lnTo>
                    <a:lnTo>
                      <a:pt x="1454166" y="2977569"/>
                    </a:lnTo>
                    <a:close/>
                    <a:moveTo>
                      <a:pt x="2154323" y="2940912"/>
                    </a:moveTo>
                    <a:lnTo>
                      <a:pt x="2155272" y="2942740"/>
                    </a:lnTo>
                    <a:lnTo>
                      <a:pt x="2154323" y="2943398"/>
                    </a:lnTo>
                    <a:close/>
                    <a:moveTo>
                      <a:pt x="1454184" y="2787547"/>
                    </a:moveTo>
                    <a:lnTo>
                      <a:pt x="1455904" y="2789178"/>
                    </a:lnTo>
                    <a:lnTo>
                      <a:pt x="1457293" y="2789116"/>
                    </a:lnTo>
                    <a:lnTo>
                      <a:pt x="1457192" y="2795855"/>
                    </a:lnTo>
                    <a:lnTo>
                      <a:pt x="1455432" y="2792008"/>
                    </a:lnTo>
                    <a:close/>
                    <a:moveTo>
                      <a:pt x="1454898" y="2348931"/>
                    </a:moveTo>
                    <a:lnTo>
                      <a:pt x="1458267" y="2357683"/>
                    </a:lnTo>
                    <a:lnTo>
                      <a:pt x="1473800" y="2357683"/>
                    </a:lnTo>
                    <a:lnTo>
                      <a:pt x="1473485" y="2362008"/>
                    </a:lnTo>
                    <a:lnTo>
                      <a:pt x="1470553" y="2363350"/>
                    </a:lnTo>
                    <a:lnTo>
                      <a:pt x="1470553" y="2366364"/>
                    </a:lnTo>
                    <a:lnTo>
                      <a:pt x="1455426" y="2364438"/>
                    </a:lnTo>
                    <a:lnTo>
                      <a:pt x="1455432" y="2363823"/>
                    </a:lnTo>
                    <a:close/>
                    <a:moveTo>
                      <a:pt x="2257133" y="2302686"/>
                    </a:moveTo>
                    <a:lnTo>
                      <a:pt x="2261118" y="2325615"/>
                    </a:lnTo>
                    <a:lnTo>
                      <a:pt x="2267037" y="2327030"/>
                    </a:lnTo>
                    <a:lnTo>
                      <a:pt x="2256879" y="2327030"/>
                    </a:lnTo>
                    <a:close/>
                    <a:moveTo>
                      <a:pt x="2050438" y="2254207"/>
                    </a:moveTo>
                    <a:lnTo>
                      <a:pt x="2052666" y="2254739"/>
                    </a:lnTo>
                    <a:lnTo>
                      <a:pt x="2052253" y="2255610"/>
                    </a:lnTo>
                    <a:lnTo>
                      <a:pt x="2052253" y="2271132"/>
                    </a:lnTo>
                    <a:lnTo>
                      <a:pt x="2050837" y="2255612"/>
                    </a:lnTo>
                    <a:close/>
                    <a:moveTo>
                      <a:pt x="2171808" y="2188395"/>
                    </a:moveTo>
                    <a:lnTo>
                      <a:pt x="2172752" y="2189926"/>
                    </a:lnTo>
                    <a:lnTo>
                      <a:pt x="2173285" y="2191370"/>
                    </a:lnTo>
                    <a:lnTo>
                      <a:pt x="2171764" y="2191895"/>
                    </a:lnTo>
                    <a:lnTo>
                      <a:pt x="2171808" y="2190400"/>
                    </a:lnTo>
                    <a:close/>
                    <a:moveTo>
                      <a:pt x="1596329" y="2084095"/>
                    </a:moveTo>
                    <a:lnTo>
                      <a:pt x="1596551" y="2086807"/>
                    </a:lnTo>
                    <a:lnTo>
                      <a:pt x="1593965" y="2084220"/>
                    </a:lnTo>
                    <a:close/>
                    <a:moveTo>
                      <a:pt x="1578766" y="2077556"/>
                    </a:moveTo>
                    <a:lnTo>
                      <a:pt x="1578766" y="2080355"/>
                    </a:lnTo>
                    <a:lnTo>
                      <a:pt x="1577549" y="2080963"/>
                    </a:lnTo>
                    <a:close/>
                    <a:moveTo>
                      <a:pt x="1580251" y="2026636"/>
                    </a:moveTo>
                    <a:lnTo>
                      <a:pt x="1578766" y="2029260"/>
                    </a:lnTo>
                    <a:lnTo>
                      <a:pt x="1578766" y="2037671"/>
                    </a:lnTo>
                    <a:lnTo>
                      <a:pt x="1575931" y="2029734"/>
                    </a:lnTo>
                    <a:lnTo>
                      <a:pt x="1571117" y="2026751"/>
                    </a:lnTo>
                    <a:close/>
                    <a:moveTo>
                      <a:pt x="2081551" y="1924355"/>
                    </a:moveTo>
                    <a:lnTo>
                      <a:pt x="2081551" y="1926424"/>
                    </a:lnTo>
                    <a:lnTo>
                      <a:pt x="2076039" y="1933322"/>
                    </a:lnTo>
                    <a:lnTo>
                      <a:pt x="2080606" y="1925300"/>
                    </a:lnTo>
                    <a:close/>
                    <a:moveTo>
                      <a:pt x="1931719" y="1921050"/>
                    </a:moveTo>
                    <a:lnTo>
                      <a:pt x="1929629" y="1925292"/>
                    </a:lnTo>
                    <a:lnTo>
                      <a:pt x="1916639" y="1921050"/>
                    </a:lnTo>
                    <a:close/>
                    <a:moveTo>
                      <a:pt x="1912854" y="1919295"/>
                    </a:moveTo>
                    <a:lnTo>
                      <a:pt x="1913193" y="1919925"/>
                    </a:lnTo>
                    <a:lnTo>
                      <a:pt x="1912854" y="1919814"/>
                    </a:lnTo>
                    <a:close/>
                    <a:moveTo>
                      <a:pt x="2039960" y="1825106"/>
                    </a:moveTo>
                    <a:lnTo>
                      <a:pt x="2040127" y="1826155"/>
                    </a:lnTo>
                    <a:lnTo>
                      <a:pt x="2034959" y="1830311"/>
                    </a:lnTo>
                    <a:lnTo>
                      <a:pt x="2031249" y="1830896"/>
                    </a:lnTo>
                    <a:close/>
                    <a:moveTo>
                      <a:pt x="1957006" y="1824575"/>
                    </a:moveTo>
                    <a:lnTo>
                      <a:pt x="1960370" y="1828078"/>
                    </a:lnTo>
                    <a:lnTo>
                      <a:pt x="1959250" y="1827566"/>
                    </a:lnTo>
                    <a:lnTo>
                      <a:pt x="1956911" y="1825047"/>
                    </a:lnTo>
                    <a:close/>
                    <a:moveTo>
                      <a:pt x="1776149" y="1745736"/>
                    </a:moveTo>
                    <a:lnTo>
                      <a:pt x="1768950" y="1750044"/>
                    </a:lnTo>
                    <a:lnTo>
                      <a:pt x="1757297" y="1745736"/>
                    </a:lnTo>
                    <a:lnTo>
                      <a:pt x="1763529" y="1745736"/>
                    </a:lnTo>
                    <a:close/>
                    <a:moveTo>
                      <a:pt x="1914303" y="1745736"/>
                    </a:moveTo>
                    <a:lnTo>
                      <a:pt x="1912854" y="1748569"/>
                    </a:lnTo>
                    <a:lnTo>
                      <a:pt x="1912854" y="1748569"/>
                    </a:lnTo>
                    <a:lnTo>
                      <a:pt x="1907702" y="1745736"/>
                    </a:lnTo>
                    <a:close/>
                    <a:moveTo>
                      <a:pt x="1751953" y="1740251"/>
                    </a:moveTo>
                    <a:lnTo>
                      <a:pt x="1754431" y="1744677"/>
                    </a:lnTo>
                    <a:lnTo>
                      <a:pt x="1753606" y="1744372"/>
                    </a:lnTo>
                    <a:lnTo>
                      <a:pt x="1752521" y="1745385"/>
                    </a:lnTo>
                    <a:close/>
                    <a:moveTo>
                      <a:pt x="2030150" y="1590412"/>
                    </a:moveTo>
                    <a:lnTo>
                      <a:pt x="2030226" y="1592160"/>
                    </a:lnTo>
                    <a:lnTo>
                      <a:pt x="2027222" y="1592226"/>
                    </a:lnTo>
                    <a:close/>
                    <a:moveTo>
                      <a:pt x="87420" y="1514555"/>
                    </a:moveTo>
                    <a:lnTo>
                      <a:pt x="87420" y="1786907"/>
                    </a:lnTo>
                    <a:lnTo>
                      <a:pt x="82273" y="1786907"/>
                    </a:lnTo>
                    <a:lnTo>
                      <a:pt x="82694" y="1785891"/>
                    </a:lnTo>
                    <a:lnTo>
                      <a:pt x="86947" y="1517014"/>
                    </a:lnTo>
                    <a:lnTo>
                      <a:pt x="86261" y="1515359"/>
                    </a:lnTo>
                    <a:close/>
                    <a:moveTo>
                      <a:pt x="1532077" y="1339859"/>
                    </a:moveTo>
                    <a:lnTo>
                      <a:pt x="1533348" y="1340320"/>
                    </a:lnTo>
                    <a:lnTo>
                      <a:pt x="1521853" y="1341867"/>
                    </a:lnTo>
                    <a:lnTo>
                      <a:pt x="1522305" y="1340195"/>
                    </a:lnTo>
                    <a:close/>
                    <a:moveTo>
                      <a:pt x="70445" y="999500"/>
                    </a:moveTo>
                    <a:lnTo>
                      <a:pt x="70889" y="999650"/>
                    </a:lnTo>
                    <a:lnTo>
                      <a:pt x="70903" y="1003047"/>
                    </a:lnTo>
                    <a:lnTo>
                      <a:pt x="69795" y="1005910"/>
                    </a:lnTo>
                    <a:close/>
                    <a:moveTo>
                      <a:pt x="2298448" y="968679"/>
                    </a:moveTo>
                    <a:lnTo>
                      <a:pt x="2298448" y="1032247"/>
                    </a:lnTo>
                    <a:lnTo>
                      <a:pt x="2296086" y="1026643"/>
                    </a:lnTo>
                    <a:cubicBezTo>
                      <a:pt x="2292542" y="1010513"/>
                      <a:pt x="2293014" y="992552"/>
                      <a:pt x="2289943" y="979321"/>
                    </a:cubicBezTo>
                    <a:lnTo>
                      <a:pt x="2289992" y="976941"/>
                    </a:lnTo>
                    <a:lnTo>
                      <a:pt x="2291264" y="972907"/>
                    </a:lnTo>
                    <a:lnTo>
                      <a:pt x="2297822" y="970189"/>
                    </a:lnTo>
                    <a:close/>
                    <a:moveTo>
                      <a:pt x="1911910" y="962030"/>
                    </a:moveTo>
                    <a:lnTo>
                      <a:pt x="1913067" y="962163"/>
                    </a:lnTo>
                    <a:lnTo>
                      <a:pt x="1911910" y="964252"/>
                    </a:lnTo>
                    <a:close/>
                    <a:moveTo>
                      <a:pt x="262876" y="959736"/>
                    </a:moveTo>
                    <a:lnTo>
                      <a:pt x="262733" y="963250"/>
                    </a:lnTo>
                    <a:lnTo>
                      <a:pt x="262784" y="965618"/>
                    </a:lnTo>
                    <a:lnTo>
                      <a:pt x="248085" y="965618"/>
                    </a:lnTo>
                    <a:lnTo>
                      <a:pt x="248085" y="964199"/>
                    </a:lnTo>
                    <a:lnTo>
                      <a:pt x="261316" y="964199"/>
                    </a:lnTo>
                    <a:close/>
                    <a:moveTo>
                      <a:pt x="1440310" y="933047"/>
                    </a:moveTo>
                    <a:lnTo>
                      <a:pt x="1440334" y="933074"/>
                    </a:lnTo>
                    <a:lnTo>
                      <a:pt x="1440310" y="933095"/>
                    </a:lnTo>
                    <a:close/>
                    <a:moveTo>
                      <a:pt x="75704" y="914167"/>
                    </a:moveTo>
                    <a:lnTo>
                      <a:pt x="86947" y="946187"/>
                    </a:lnTo>
                    <a:lnTo>
                      <a:pt x="88062" y="945846"/>
                    </a:lnTo>
                    <a:lnTo>
                      <a:pt x="87893" y="947187"/>
                    </a:lnTo>
                    <a:lnTo>
                      <a:pt x="75232" y="947187"/>
                    </a:lnTo>
                    <a:close/>
                    <a:moveTo>
                      <a:pt x="1593888" y="853739"/>
                    </a:moveTo>
                    <a:lnTo>
                      <a:pt x="1609175" y="856384"/>
                    </a:lnTo>
                    <a:lnTo>
                      <a:pt x="1608535" y="857818"/>
                    </a:lnTo>
                    <a:lnTo>
                      <a:pt x="1608391" y="858289"/>
                    </a:lnTo>
                    <a:lnTo>
                      <a:pt x="1595304" y="858289"/>
                    </a:lnTo>
                    <a:lnTo>
                      <a:pt x="1593272" y="862600"/>
                    </a:lnTo>
                    <a:lnTo>
                      <a:pt x="1593888" y="857818"/>
                    </a:lnTo>
                    <a:close/>
                    <a:moveTo>
                      <a:pt x="419145" y="833042"/>
                    </a:moveTo>
                    <a:lnTo>
                      <a:pt x="421232" y="853404"/>
                    </a:lnTo>
                    <a:lnTo>
                      <a:pt x="419145" y="852704"/>
                    </a:lnTo>
                    <a:close/>
                    <a:moveTo>
                      <a:pt x="2191181" y="770179"/>
                    </a:moveTo>
                    <a:lnTo>
                      <a:pt x="2192126" y="771820"/>
                    </a:lnTo>
                    <a:lnTo>
                      <a:pt x="2195388" y="778704"/>
                    </a:lnTo>
                    <a:lnTo>
                      <a:pt x="2190428" y="783309"/>
                    </a:lnTo>
                    <a:lnTo>
                      <a:pt x="2191181" y="771818"/>
                    </a:lnTo>
                    <a:close/>
                    <a:moveTo>
                      <a:pt x="388431" y="734939"/>
                    </a:moveTo>
                    <a:lnTo>
                      <a:pt x="388435" y="734947"/>
                    </a:lnTo>
                    <a:lnTo>
                      <a:pt x="388431" y="734948"/>
                    </a:lnTo>
                    <a:close/>
                    <a:moveTo>
                      <a:pt x="58896" y="691170"/>
                    </a:moveTo>
                    <a:lnTo>
                      <a:pt x="68526" y="705957"/>
                    </a:lnTo>
                    <a:cubicBezTo>
                      <a:pt x="71191" y="713902"/>
                      <a:pt x="71974" y="722201"/>
                      <a:pt x="71885" y="730589"/>
                    </a:cubicBezTo>
                    <a:lnTo>
                      <a:pt x="69938" y="763729"/>
                    </a:lnTo>
                    <a:lnTo>
                      <a:pt x="69450" y="756986"/>
                    </a:lnTo>
                    <a:close/>
                    <a:moveTo>
                      <a:pt x="420130" y="644612"/>
                    </a:moveTo>
                    <a:lnTo>
                      <a:pt x="419145" y="645699"/>
                    </a:lnTo>
                    <a:lnTo>
                      <a:pt x="419145" y="645678"/>
                    </a:lnTo>
                    <a:lnTo>
                      <a:pt x="418367" y="644820"/>
                    </a:lnTo>
                    <a:close/>
                    <a:moveTo>
                      <a:pt x="1910483" y="643748"/>
                    </a:moveTo>
                    <a:lnTo>
                      <a:pt x="1914777" y="644291"/>
                    </a:lnTo>
                    <a:lnTo>
                      <a:pt x="1914271" y="645183"/>
                    </a:lnTo>
                    <a:lnTo>
                      <a:pt x="1912346" y="648954"/>
                    </a:lnTo>
                    <a:lnTo>
                      <a:pt x="1912381" y="646119"/>
                    </a:lnTo>
                    <a:cubicBezTo>
                      <a:pt x="1912287" y="645929"/>
                      <a:pt x="1912145" y="645693"/>
                      <a:pt x="1912050" y="645504"/>
                    </a:cubicBezTo>
                    <a:close/>
                    <a:moveTo>
                      <a:pt x="894775" y="560610"/>
                    </a:moveTo>
                    <a:lnTo>
                      <a:pt x="894543" y="619328"/>
                    </a:lnTo>
                    <a:lnTo>
                      <a:pt x="893127" y="618613"/>
                    </a:lnTo>
                    <a:lnTo>
                      <a:pt x="894051" y="614953"/>
                    </a:lnTo>
                    <a:lnTo>
                      <a:pt x="894051" y="563649"/>
                    </a:lnTo>
                    <a:close/>
                    <a:moveTo>
                      <a:pt x="2069266" y="544475"/>
                    </a:moveTo>
                    <a:lnTo>
                      <a:pt x="2075408" y="547420"/>
                    </a:lnTo>
                    <a:lnTo>
                      <a:pt x="2077868" y="545693"/>
                    </a:lnTo>
                    <a:lnTo>
                      <a:pt x="2069266" y="556930"/>
                    </a:lnTo>
                    <a:close/>
                    <a:moveTo>
                      <a:pt x="2081551" y="543107"/>
                    </a:moveTo>
                    <a:lnTo>
                      <a:pt x="2081551" y="544585"/>
                    </a:lnTo>
                    <a:lnTo>
                      <a:pt x="2079446" y="544585"/>
                    </a:lnTo>
                    <a:close/>
                    <a:moveTo>
                      <a:pt x="42311" y="540877"/>
                    </a:moveTo>
                    <a:lnTo>
                      <a:pt x="42034" y="542270"/>
                    </a:lnTo>
                    <a:lnTo>
                      <a:pt x="36943" y="549005"/>
                    </a:lnTo>
                    <a:lnTo>
                      <a:pt x="37250" y="541341"/>
                    </a:lnTo>
                    <a:lnTo>
                      <a:pt x="39221" y="542157"/>
                    </a:lnTo>
                    <a:close/>
                    <a:moveTo>
                      <a:pt x="122388" y="523361"/>
                    </a:moveTo>
                    <a:lnTo>
                      <a:pt x="125745" y="527100"/>
                    </a:lnTo>
                    <a:lnTo>
                      <a:pt x="124751" y="527100"/>
                    </a:lnTo>
                    <a:lnTo>
                      <a:pt x="122388" y="530493"/>
                    </a:lnTo>
                    <a:lnTo>
                      <a:pt x="122388" y="526095"/>
                    </a:lnTo>
                    <a:close/>
                    <a:moveTo>
                      <a:pt x="140345" y="522291"/>
                    </a:moveTo>
                    <a:lnTo>
                      <a:pt x="140345" y="526568"/>
                    </a:lnTo>
                    <a:lnTo>
                      <a:pt x="140516" y="528000"/>
                    </a:lnTo>
                    <a:lnTo>
                      <a:pt x="137982" y="527100"/>
                    </a:lnTo>
                    <a:lnTo>
                      <a:pt x="127438" y="527100"/>
                    </a:lnTo>
                    <a:close/>
                    <a:moveTo>
                      <a:pt x="2193043" y="489114"/>
                    </a:moveTo>
                    <a:lnTo>
                      <a:pt x="2200409" y="490185"/>
                    </a:lnTo>
                    <a:lnTo>
                      <a:pt x="2193058" y="490185"/>
                    </a:lnTo>
                    <a:close/>
                    <a:moveTo>
                      <a:pt x="1436199" y="488479"/>
                    </a:moveTo>
                    <a:lnTo>
                      <a:pt x="1440093" y="492505"/>
                    </a:lnTo>
                    <a:lnTo>
                      <a:pt x="1433772" y="498426"/>
                    </a:lnTo>
                    <a:lnTo>
                      <a:pt x="1433531" y="491344"/>
                    </a:lnTo>
                    <a:close/>
                    <a:moveTo>
                      <a:pt x="2218589" y="478857"/>
                    </a:moveTo>
                    <a:lnTo>
                      <a:pt x="2218589" y="492007"/>
                    </a:lnTo>
                    <a:lnTo>
                      <a:pt x="2211016" y="490926"/>
                    </a:lnTo>
                    <a:close/>
                    <a:moveTo>
                      <a:pt x="2233583" y="464472"/>
                    </a:moveTo>
                    <a:lnTo>
                      <a:pt x="2223858" y="470460"/>
                    </a:lnTo>
                    <a:lnTo>
                      <a:pt x="2225677" y="467561"/>
                    </a:lnTo>
                    <a:lnTo>
                      <a:pt x="2225750" y="466678"/>
                    </a:lnTo>
                    <a:close/>
                    <a:moveTo>
                      <a:pt x="1435112" y="453799"/>
                    </a:moveTo>
                    <a:lnTo>
                      <a:pt x="1435112" y="456786"/>
                    </a:lnTo>
                    <a:lnTo>
                      <a:pt x="1432349" y="456681"/>
                    </a:lnTo>
                    <a:lnTo>
                      <a:pt x="1432295" y="455106"/>
                    </a:lnTo>
                    <a:lnTo>
                      <a:pt x="1433886" y="453799"/>
                    </a:lnTo>
                    <a:close/>
                    <a:moveTo>
                      <a:pt x="2291533" y="453244"/>
                    </a:moveTo>
                    <a:lnTo>
                      <a:pt x="2291673" y="455862"/>
                    </a:lnTo>
                    <a:lnTo>
                      <a:pt x="2289558" y="457778"/>
                    </a:lnTo>
                    <a:lnTo>
                      <a:pt x="2287069" y="455864"/>
                    </a:lnTo>
                    <a:close/>
                    <a:moveTo>
                      <a:pt x="2274271" y="453010"/>
                    </a:moveTo>
                    <a:lnTo>
                      <a:pt x="2275722" y="454775"/>
                    </a:lnTo>
                    <a:lnTo>
                      <a:pt x="2268079" y="454754"/>
                    </a:lnTo>
                    <a:close/>
                    <a:moveTo>
                      <a:pt x="388428" y="367145"/>
                    </a:moveTo>
                    <a:lnTo>
                      <a:pt x="389351" y="367376"/>
                    </a:lnTo>
                    <a:lnTo>
                      <a:pt x="388431" y="368296"/>
                    </a:lnTo>
                    <a:lnTo>
                      <a:pt x="388431" y="367321"/>
                    </a:lnTo>
                    <a:close/>
                    <a:moveTo>
                      <a:pt x="407336" y="364140"/>
                    </a:moveTo>
                    <a:lnTo>
                      <a:pt x="407334" y="366879"/>
                    </a:lnTo>
                    <a:lnTo>
                      <a:pt x="406229" y="366879"/>
                    </a:lnTo>
                    <a:close/>
                    <a:moveTo>
                      <a:pt x="261373" y="347582"/>
                    </a:moveTo>
                    <a:lnTo>
                      <a:pt x="261316" y="351727"/>
                    </a:lnTo>
                    <a:lnTo>
                      <a:pt x="261429" y="352688"/>
                    </a:lnTo>
                    <a:lnTo>
                      <a:pt x="260844" y="351788"/>
                    </a:lnTo>
                    <a:lnTo>
                      <a:pt x="249005" y="351788"/>
                    </a:lnTo>
                    <a:close/>
                    <a:moveTo>
                      <a:pt x="847256" y="261842"/>
                    </a:moveTo>
                    <a:lnTo>
                      <a:pt x="848414" y="263867"/>
                    </a:lnTo>
                    <a:lnTo>
                      <a:pt x="847268" y="263550"/>
                    </a:lnTo>
                    <a:close/>
                    <a:moveTo>
                      <a:pt x="1910019" y="245660"/>
                    </a:moveTo>
                    <a:lnTo>
                      <a:pt x="1910506" y="245907"/>
                    </a:lnTo>
                    <a:lnTo>
                      <a:pt x="1910019" y="247439"/>
                    </a:lnTo>
                    <a:close/>
                    <a:moveTo>
                      <a:pt x="840993" y="105264"/>
                    </a:moveTo>
                    <a:lnTo>
                      <a:pt x="841126" y="105570"/>
                    </a:lnTo>
                    <a:lnTo>
                      <a:pt x="842420" y="109507"/>
                    </a:lnTo>
                    <a:lnTo>
                      <a:pt x="837861" y="110020"/>
                    </a:lnTo>
                    <a:close/>
                    <a:moveTo>
                      <a:pt x="1023072" y="71807"/>
                    </a:moveTo>
                    <a:lnTo>
                      <a:pt x="1036967" y="72569"/>
                    </a:lnTo>
                    <a:lnTo>
                      <a:pt x="1041010" y="145605"/>
                    </a:lnTo>
                    <a:lnTo>
                      <a:pt x="1040556" y="142257"/>
                    </a:lnTo>
                    <a:cubicBezTo>
                      <a:pt x="1036423" y="117702"/>
                      <a:pt x="1032100" y="97445"/>
                      <a:pt x="1027618" y="80972"/>
                    </a:cubicBezTo>
                    <a:close/>
                    <a:moveTo>
                      <a:pt x="912680" y="65659"/>
                    </a:moveTo>
                    <a:lnTo>
                      <a:pt x="913425" y="66375"/>
                    </a:lnTo>
                    <a:lnTo>
                      <a:pt x="945421" y="67953"/>
                    </a:lnTo>
                    <a:lnTo>
                      <a:pt x="936579" y="81902"/>
                    </a:lnTo>
                    <a:lnTo>
                      <a:pt x="919971" y="142570"/>
                    </a:lnTo>
                    <a:close/>
                    <a:moveTo>
                      <a:pt x="111993" y="219"/>
                    </a:moveTo>
                    <a:cubicBezTo>
                      <a:pt x="93563" y="219"/>
                      <a:pt x="71147" y="-2705"/>
                      <a:pt x="61091" y="12778"/>
                    </a:cubicBezTo>
                    <a:lnTo>
                      <a:pt x="58134" y="25208"/>
                    </a:lnTo>
                    <a:lnTo>
                      <a:pt x="27873" y="50257"/>
                    </a:lnTo>
                    <a:cubicBezTo>
                      <a:pt x="14092" y="69579"/>
                      <a:pt x="5276" y="92438"/>
                      <a:pt x="2835" y="116868"/>
                    </a:cubicBezTo>
                    <a:cubicBezTo>
                      <a:pt x="2835" y="120649"/>
                      <a:pt x="4194" y="123484"/>
                      <a:pt x="6261" y="125374"/>
                    </a:cubicBezTo>
                    <a:lnTo>
                      <a:pt x="9343" y="126512"/>
                    </a:lnTo>
                    <a:lnTo>
                      <a:pt x="0" y="141979"/>
                    </a:lnTo>
                    <a:cubicBezTo>
                      <a:pt x="1890" y="160266"/>
                      <a:pt x="3464" y="178506"/>
                      <a:pt x="4725" y="196793"/>
                    </a:cubicBezTo>
                    <a:cubicBezTo>
                      <a:pt x="17853" y="232801"/>
                      <a:pt x="20475" y="271833"/>
                      <a:pt x="12286" y="309259"/>
                    </a:cubicBezTo>
                    <a:cubicBezTo>
                      <a:pt x="12286" y="351786"/>
                      <a:pt x="16066" y="391953"/>
                      <a:pt x="17012" y="427866"/>
                    </a:cubicBezTo>
                    <a:lnTo>
                      <a:pt x="18138" y="428462"/>
                    </a:lnTo>
                    <a:lnTo>
                      <a:pt x="13231" y="551135"/>
                    </a:lnTo>
                    <a:cubicBezTo>
                      <a:pt x="13231" y="558697"/>
                      <a:pt x="18784" y="562477"/>
                      <a:pt x="24513" y="562477"/>
                    </a:cubicBezTo>
                    <a:lnTo>
                      <a:pt x="27575" y="561399"/>
                    </a:lnTo>
                    <a:lnTo>
                      <a:pt x="24572" y="565373"/>
                    </a:lnTo>
                    <a:lnTo>
                      <a:pt x="32607" y="663489"/>
                    </a:lnTo>
                    <a:lnTo>
                      <a:pt x="31187" y="665963"/>
                    </a:lnTo>
                    <a:cubicBezTo>
                      <a:pt x="57082" y="792746"/>
                      <a:pt x="60768" y="923074"/>
                      <a:pt x="42056" y="1051086"/>
                    </a:cubicBezTo>
                    <a:cubicBezTo>
                      <a:pt x="42056" y="1054866"/>
                      <a:pt x="43444" y="1057702"/>
                      <a:pt x="45548" y="1059592"/>
                    </a:cubicBezTo>
                    <a:lnTo>
                      <a:pt x="52285" y="1062045"/>
                    </a:lnTo>
                    <a:lnTo>
                      <a:pt x="47726" y="1087075"/>
                    </a:lnTo>
                    <a:lnTo>
                      <a:pt x="47726" y="1156904"/>
                    </a:lnTo>
                    <a:lnTo>
                      <a:pt x="45364" y="1162607"/>
                    </a:lnTo>
                    <a:lnTo>
                      <a:pt x="41111" y="1304369"/>
                    </a:lnTo>
                    <a:cubicBezTo>
                      <a:pt x="41111" y="1307630"/>
                      <a:pt x="42433" y="1310584"/>
                      <a:pt x="44571" y="1312722"/>
                    </a:cubicBezTo>
                    <a:lnTo>
                      <a:pt x="52891" y="1316169"/>
                    </a:lnTo>
                    <a:lnTo>
                      <a:pt x="57649" y="1377688"/>
                    </a:lnTo>
                    <a:cubicBezTo>
                      <a:pt x="74708" y="1398432"/>
                      <a:pt x="77354" y="1427490"/>
                      <a:pt x="64265" y="1450929"/>
                    </a:cubicBezTo>
                    <a:lnTo>
                      <a:pt x="61902" y="1453764"/>
                    </a:lnTo>
                    <a:lnTo>
                      <a:pt x="64571" y="1513995"/>
                    </a:lnTo>
                    <a:lnTo>
                      <a:pt x="63320" y="1517014"/>
                    </a:lnTo>
                    <a:lnTo>
                      <a:pt x="59067" y="1785891"/>
                    </a:lnTo>
                    <a:cubicBezTo>
                      <a:pt x="59067" y="1792412"/>
                      <a:pt x="64359" y="1797704"/>
                      <a:pt x="70881" y="1797704"/>
                    </a:cubicBezTo>
                    <a:lnTo>
                      <a:pt x="70881" y="1881414"/>
                    </a:lnTo>
                    <a:cubicBezTo>
                      <a:pt x="78866" y="1905985"/>
                      <a:pt x="78866" y="1932449"/>
                      <a:pt x="70881" y="1957016"/>
                    </a:cubicBezTo>
                    <a:cubicBezTo>
                      <a:pt x="70881" y="1992935"/>
                      <a:pt x="70881" y="2030743"/>
                      <a:pt x="67100" y="2069013"/>
                    </a:cubicBezTo>
                    <a:cubicBezTo>
                      <a:pt x="71873" y="2108678"/>
                      <a:pt x="73291" y="2148701"/>
                      <a:pt x="71353" y="2188581"/>
                    </a:cubicBezTo>
                    <a:lnTo>
                      <a:pt x="58122" y="2209846"/>
                    </a:lnTo>
                    <a:cubicBezTo>
                      <a:pt x="58122" y="2209846"/>
                      <a:pt x="58122" y="2214098"/>
                      <a:pt x="58122" y="2216460"/>
                    </a:cubicBezTo>
                    <a:cubicBezTo>
                      <a:pt x="56562" y="2233142"/>
                      <a:pt x="54672" y="2249868"/>
                      <a:pt x="52451" y="2266547"/>
                    </a:cubicBezTo>
                    <a:cubicBezTo>
                      <a:pt x="55806" y="2303785"/>
                      <a:pt x="55806" y="2341302"/>
                      <a:pt x="52451" y="2378538"/>
                    </a:cubicBezTo>
                    <a:lnTo>
                      <a:pt x="52451" y="2388299"/>
                    </a:lnTo>
                    <a:lnTo>
                      <a:pt x="49617" y="2374756"/>
                    </a:lnTo>
                    <a:cubicBezTo>
                      <a:pt x="52688" y="2349005"/>
                      <a:pt x="52688" y="2323015"/>
                      <a:pt x="49617" y="2297263"/>
                    </a:cubicBezTo>
                    <a:cubicBezTo>
                      <a:pt x="46337" y="2266784"/>
                      <a:pt x="48251" y="2235929"/>
                      <a:pt x="55287" y="2206064"/>
                    </a:cubicBezTo>
                    <a:lnTo>
                      <a:pt x="68518" y="2184802"/>
                    </a:lnTo>
                    <a:cubicBezTo>
                      <a:pt x="71259" y="2141706"/>
                      <a:pt x="69180" y="2098425"/>
                      <a:pt x="62375" y="2055785"/>
                    </a:cubicBezTo>
                    <a:cubicBezTo>
                      <a:pt x="62375" y="2062400"/>
                      <a:pt x="62375" y="2069487"/>
                      <a:pt x="62375" y="2076103"/>
                    </a:cubicBezTo>
                    <a:cubicBezTo>
                      <a:pt x="65210" y="2111939"/>
                      <a:pt x="66014" y="2147945"/>
                      <a:pt x="64738" y="2183856"/>
                    </a:cubicBezTo>
                    <a:lnTo>
                      <a:pt x="53397" y="2202284"/>
                    </a:lnTo>
                    <a:cubicBezTo>
                      <a:pt x="51034" y="2228273"/>
                      <a:pt x="48199" y="2254263"/>
                      <a:pt x="44891" y="2279307"/>
                    </a:cubicBezTo>
                    <a:cubicBezTo>
                      <a:pt x="44891" y="2285922"/>
                      <a:pt x="44891" y="2292065"/>
                      <a:pt x="44891" y="2298681"/>
                    </a:cubicBezTo>
                    <a:cubicBezTo>
                      <a:pt x="46417" y="2318952"/>
                      <a:pt x="46417" y="2339365"/>
                      <a:pt x="44891" y="2359636"/>
                    </a:cubicBezTo>
                    <a:cubicBezTo>
                      <a:pt x="44891" y="2371922"/>
                      <a:pt x="45680" y="2383876"/>
                      <a:pt x="47254" y="2395547"/>
                    </a:cubicBezTo>
                    <a:cubicBezTo>
                      <a:pt x="47183" y="2396824"/>
                      <a:pt x="47183" y="2398053"/>
                      <a:pt x="47254" y="2399328"/>
                    </a:cubicBezTo>
                    <a:lnTo>
                      <a:pt x="55216" y="2399328"/>
                    </a:lnTo>
                    <a:lnTo>
                      <a:pt x="56704" y="2402635"/>
                    </a:lnTo>
                    <a:lnTo>
                      <a:pt x="66627" y="2402635"/>
                    </a:lnTo>
                    <a:lnTo>
                      <a:pt x="68518" y="2404526"/>
                    </a:lnTo>
                    <a:lnTo>
                      <a:pt x="69464" y="2405087"/>
                    </a:lnTo>
                    <a:lnTo>
                      <a:pt x="69464" y="2541103"/>
                    </a:lnTo>
                    <a:cubicBezTo>
                      <a:pt x="72535" y="2557248"/>
                      <a:pt x="67810" y="2573882"/>
                      <a:pt x="56705" y="2585978"/>
                    </a:cubicBezTo>
                    <a:cubicBezTo>
                      <a:pt x="56705" y="2614813"/>
                      <a:pt x="56705" y="2640324"/>
                      <a:pt x="56705" y="2662056"/>
                    </a:cubicBezTo>
                    <a:cubicBezTo>
                      <a:pt x="63675" y="2669332"/>
                      <a:pt x="69428" y="2677587"/>
                      <a:pt x="73811" y="2686510"/>
                    </a:cubicBezTo>
                    <a:lnTo>
                      <a:pt x="80777" y="2708829"/>
                    </a:lnTo>
                    <a:lnTo>
                      <a:pt x="78915" y="2709779"/>
                    </a:lnTo>
                    <a:cubicBezTo>
                      <a:pt x="74142" y="2716870"/>
                      <a:pt x="68424" y="2723201"/>
                      <a:pt x="61903" y="2728685"/>
                    </a:cubicBezTo>
                    <a:cubicBezTo>
                      <a:pt x="61903" y="2755622"/>
                      <a:pt x="61903" y="2797686"/>
                      <a:pt x="61903" y="2849199"/>
                    </a:cubicBezTo>
                    <a:cubicBezTo>
                      <a:pt x="76552" y="2876705"/>
                      <a:pt x="84160" y="2907376"/>
                      <a:pt x="84113" y="2938502"/>
                    </a:cubicBezTo>
                    <a:cubicBezTo>
                      <a:pt x="84113" y="3047188"/>
                      <a:pt x="86948" y="3155859"/>
                      <a:pt x="87893" y="3265003"/>
                    </a:cubicBezTo>
                    <a:lnTo>
                      <a:pt x="91934" y="3263659"/>
                    </a:lnTo>
                    <a:lnTo>
                      <a:pt x="90255" y="3271611"/>
                    </a:lnTo>
                    <a:cubicBezTo>
                      <a:pt x="91673" y="3307433"/>
                      <a:pt x="80332" y="3344819"/>
                      <a:pt x="89325" y="3380803"/>
                    </a:cubicBezTo>
                    <a:lnTo>
                      <a:pt x="106038" y="3415634"/>
                    </a:lnTo>
                    <a:lnTo>
                      <a:pt x="95823" y="3479433"/>
                    </a:lnTo>
                    <a:cubicBezTo>
                      <a:pt x="88764" y="3523149"/>
                      <a:pt x="83182" y="3566865"/>
                      <a:pt x="88646" y="3610577"/>
                    </a:cubicBezTo>
                    <a:lnTo>
                      <a:pt x="105757" y="3674042"/>
                    </a:lnTo>
                    <a:lnTo>
                      <a:pt x="105849" y="3677554"/>
                    </a:lnTo>
                    <a:lnTo>
                      <a:pt x="118206" y="3706685"/>
                    </a:lnTo>
                    <a:lnTo>
                      <a:pt x="120971" y="3739463"/>
                    </a:lnTo>
                    <a:cubicBezTo>
                      <a:pt x="91531" y="3877493"/>
                      <a:pt x="92949" y="4020295"/>
                      <a:pt x="125224" y="4157662"/>
                    </a:cubicBezTo>
                    <a:lnTo>
                      <a:pt x="127454" y="4165821"/>
                    </a:lnTo>
                    <a:lnTo>
                      <a:pt x="117020" y="4213520"/>
                    </a:lnTo>
                    <a:cubicBezTo>
                      <a:pt x="109120" y="4245712"/>
                      <a:pt x="101485" y="4277904"/>
                      <a:pt x="105989" y="4310804"/>
                    </a:cubicBezTo>
                    <a:lnTo>
                      <a:pt x="122367" y="4357992"/>
                    </a:lnTo>
                    <a:lnTo>
                      <a:pt x="136092" y="4418898"/>
                    </a:lnTo>
                    <a:lnTo>
                      <a:pt x="143180" y="4427404"/>
                    </a:lnTo>
                    <a:lnTo>
                      <a:pt x="144775" y="4430017"/>
                    </a:lnTo>
                    <a:lnTo>
                      <a:pt x="140891" y="4430627"/>
                    </a:lnTo>
                    <a:lnTo>
                      <a:pt x="138927" y="4426459"/>
                    </a:lnTo>
                    <a:cubicBezTo>
                      <a:pt x="120356" y="4474092"/>
                      <a:pt x="115714" y="4525658"/>
                      <a:pt x="124999" y="4575257"/>
                    </a:cubicBezTo>
                    <a:lnTo>
                      <a:pt x="136580" y="4615771"/>
                    </a:lnTo>
                    <a:lnTo>
                      <a:pt x="136092" y="4616421"/>
                    </a:lnTo>
                    <a:cubicBezTo>
                      <a:pt x="148757" y="4655264"/>
                      <a:pt x="148757" y="4697132"/>
                      <a:pt x="136092" y="4735974"/>
                    </a:cubicBezTo>
                    <a:cubicBezTo>
                      <a:pt x="133021" y="4741172"/>
                      <a:pt x="130422" y="4747315"/>
                      <a:pt x="129890" y="4752868"/>
                    </a:cubicBezTo>
                    <a:lnTo>
                      <a:pt x="131816" y="4757013"/>
                    </a:lnTo>
                    <a:lnTo>
                      <a:pt x="122979" y="4781729"/>
                    </a:lnTo>
                    <a:cubicBezTo>
                      <a:pt x="123582" y="4793803"/>
                      <a:pt x="128791" y="4805652"/>
                      <a:pt x="138455" y="4814418"/>
                    </a:cubicBezTo>
                    <a:lnTo>
                      <a:pt x="140809" y="4814761"/>
                    </a:lnTo>
                    <a:lnTo>
                      <a:pt x="149028" y="4828534"/>
                    </a:lnTo>
                    <a:cubicBezTo>
                      <a:pt x="152867" y="4835917"/>
                      <a:pt x="154994" y="4843951"/>
                      <a:pt x="151686" y="4854110"/>
                    </a:cubicBezTo>
                    <a:cubicBezTo>
                      <a:pt x="104432" y="4982642"/>
                      <a:pt x="182874" y="5108811"/>
                      <a:pt x="159719" y="5236870"/>
                    </a:cubicBezTo>
                    <a:cubicBezTo>
                      <a:pt x="159719" y="5240178"/>
                      <a:pt x="166808" y="5245375"/>
                      <a:pt x="170115" y="5249628"/>
                    </a:cubicBezTo>
                    <a:lnTo>
                      <a:pt x="175992" y="5243406"/>
                    </a:lnTo>
                    <a:lnTo>
                      <a:pt x="175786" y="5250101"/>
                    </a:lnTo>
                    <a:lnTo>
                      <a:pt x="179408" y="5250101"/>
                    </a:lnTo>
                    <a:lnTo>
                      <a:pt x="175786" y="5251519"/>
                    </a:lnTo>
                    <a:lnTo>
                      <a:pt x="173423" y="5256718"/>
                    </a:lnTo>
                    <a:cubicBezTo>
                      <a:pt x="167753" y="5331852"/>
                      <a:pt x="152631" y="5402733"/>
                      <a:pt x="187127" y="5473615"/>
                    </a:cubicBezTo>
                    <a:cubicBezTo>
                      <a:pt x="188309" y="5475977"/>
                      <a:pt x="186773" y="5479639"/>
                      <a:pt x="184469" y="5483656"/>
                    </a:cubicBezTo>
                    <a:lnTo>
                      <a:pt x="177203" y="5495823"/>
                    </a:lnTo>
                    <a:lnTo>
                      <a:pt x="177203" y="5495824"/>
                    </a:lnTo>
                    <a:lnTo>
                      <a:pt x="187725" y="5517125"/>
                    </a:lnTo>
                    <a:cubicBezTo>
                      <a:pt x="201154" y="5560451"/>
                      <a:pt x="173416" y="5607764"/>
                      <a:pt x="186048" y="5652685"/>
                    </a:cubicBezTo>
                    <a:lnTo>
                      <a:pt x="192348" y="5666611"/>
                    </a:lnTo>
                    <a:lnTo>
                      <a:pt x="191427" y="5666459"/>
                    </a:lnTo>
                    <a:cubicBezTo>
                      <a:pt x="191238" y="5666600"/>
                      <a:pt x="191096" y="5666742"/>
                      <a:pt x="190907" y="5666884"/>
                    </a:cubicBezTo>
                    <a:cubicBezTo>
                      <a:pt x="187600" y="5707995"/>
                      <a:pt x="171533" y="5750524"/>
                      <a:pt x="205556" y="5786909"/>
                    </a:cubicBezTo>
                    <a:lnTo>
                      <a:pt x="211516" y="5797905"/>
                    </a:lnTo>
                    <a:lnTo>
                      <a:pt x="202344" y="5837346"/>
                    </a:lnTo>
                    <a:cubicBezTo>
                      <a:pt x="196038" y="5866865"/>
                      <a:pt x="192007" y="5896355"/>
                      <a:pt x="197161" y="5925756"/>
                    </a:cubicBezTo>
                    <a:lnTo>
                      <a:pt x="209846" y="5961827"/>
                    </a:lnTo>
                    <a:lnTo>
                      <a:pt x="209006" y="5961609"/>
                    </a:lnTo>
                    <a:cubicBezTo>
                      <a:pt x="208439" y="5961940"/>
                      <a:pt x="207919" y="5962317"/>
                      <a:pt x="207446" y="5962695"/>
                    </a:cubicBezTo>
                    <a:cubicBezTo>
                      <a:pt x="196105" y="5984433"/>
                      <a:pt x="207446" y="6012786"/>
                      <a:pt x="187600" y="6031687"/>
                    </a:cubicBezTo>
                    <a:lnTo>
                      <a:pt x="185688" y="6043399"/>
                    </a:lnTo>
                    <a:lnTo>
                      <a:pt x="163128" y="6053705"/>
                    </a:lnTo>
                    <a:cubicBezTo>
                      <a:pt x="120326" y="6079810"/>
                      <a:pt x="116588" y="6119229"/>
                      <a:pt x="121111" y="6161924"/>
                    </a:cubicBezTo>
                    <a:lnTo>
                      <a:pt x="128509" y="6213934"/>
                    </a:lnTo>
                    <a:lnTo>
                      <a:pt x="127586" y="6214088"/>
                    </a:lnTo>
                    <a:cubicBezTo>
                      <a:pt x="144787" y="6297493"/>
                      <a:pt x="149843" y="6382975"/>
                      <a:pt x="142707" y="6467843"/>
                    </a:cubicBezTo>
                    <a:cubicBezTo>
                      <a:pt x="137509" y="6553848"/>
                      <a:pt x="167280" y="6639851"/>
                      <a:pt x="173895" y="6724908"/>
                    </a:cubicBezTo>
                    <a:cubicBezTo>
                      <a:pt x="184339" y="6937222"/>
                      <a:pt x="219874" y="7147550"/>
                      <a:pt x="279745" y="7351500"/>
                    </a:cubicBezTo>
                    <a:cubicBezTo>
                      <a:pt x="281446" y="7357029"/>
                      <a:pt x="281446" y="7362984"/>
                      <a:pt x="279745" y="7368511"/>
                    </a:cubicBezTo>
                    <a:cubicBezTo>
                      <a:pt x="253519" y="7443646"/>
                      <a:pt x="283909" y="7503896"/>
                      <a:pt x="316692" y="7563414"/>
                    </a:cubicBezTo>
                    <a:lnTo>
                      <a:pt x="347802" y="7622337"/>
                    </a:lnTo>
                    <a:lnTo>
                      <a:pt x="344011" y="7624156"/>
                    </a:lnTo>
                    <a:lnTo>
                      <a:pt x="329362" y="7675192"/>
                    </a:lnTo>
                    <a:lnTo>
                      <a:pt x="348938" y="7685146"/>
                    </a:lnTo>
                    <a:lnTo>
                      <a:pt x="337395" y="7682752"/>
                    </a:lnTo>
                    <a:lnTo>
                      <a:pt x="377088" y="7793798"/>
                    </a:lnTo>
                    <a:lnTo>
                      <a:pt x="380603" y="7799387"/>
                    </a:lnTo>
                    <a:lnTo>
                      <a:pt x="373781" y="7793798"/>
                    </a:lnTo>
                    <a:cubicBezTo>
                      <a:pt x="381815" y="7821206"/>
                      <a:pt x="402606" y="7850977"/>
                      <a:pt x="396936" y="7873186"/>
                    </a:cubicBezTo>
                    <a:cubicBezTo>
                      <a:pt x="378861" y="7946903"/>
                      <a:pt x="403581" y="8002810"/>
                      <a:pt x="441392" y="8054066"/>
                    </a:cubicBezTo>
                    <a:lnTo>
                      <a:pt x="476422" y="8096874"/>
                    </a:lnTo>
                    <a:lnTo>
                      <a:pt x="473016" y="8100480"/>
                    </a:lnTo>
                    <a:cubicBezTo>
                      <a:pt x="455531" y="8139701"/>
                      <a:pt x="445135" y="8177976"/>
                      <a:pt x="482466" y="8212473"/>
                    </a:cubicBezTo>
                    <a:lnTo>
                      <a:pt x="491872" y="8210434"/>
                    </a:lnTo>
                    <a:lnTo>
                      <a:pt x="491444" y="8218143"/>
                    </a:lnTo>
                    <a:cubicBezTo>
                      <a:pt x="497304" y="8242125"/>
                      <a:pt x="505797" y="8265291"/>
                      <a:pt x="516731" y="8287240"/>
                    </a:cubicBezTo>
                    <a:lnTo>
                      <a:pt x="552512" y="8342623"/>
                    </a:lnTo>
                    <a:lnTo>
                      <a:pt x="548150" y="8343366"/>
                    </a:lnTo>
                    <a:cubicBezTo>
                      <a:pt x="584536" y="8382588"/>
                      <a:pt x="550985" y="8450161"/>
                      <a:pt x="604855" y="8482294"/>
                    </a:cubicBezTo>
                    <a:lnTo>
                      <a:pt x="613833" y="8467242"/>
                    </a:lnTo>
                    <a:lnTo>
                      <a:pt x="613833" y="8487964"/>
                    </a:lnTo>
                    <a:cubicBezTo>
                      <a:pt x="672901" y="8523404"/>
                      <a:pt x="665340" y="8601375"/>
                      <a:pt x="712595" y="8642958"/>
                    </a:cubicBezTo>
                    <a:cubicBezTo>
                      <a:pt x="793399" y="8724046"/>
                      <a:pt x="883702" y="8795117"/>
                      <a:pt x="981471" y="8854658"/>
                    </a:cubicBezTo>
                    <a:lnTo>
                      <a:pt x="981471" y="8851822"/>
                    </a:lnTo>
                    <a:cubicBezTo>
                      <a:pt x="1108112" y="8874032"/>
                      <a:pt x="1231446" y="8880175"/>
                      <a:pt x="1344385" y="8804568"/>
                    </a:cubicBezTo>
                    <a:cubicBezTo>
                      <a:pt x="1524896" y="8684070"/>
                      <a:pt x="1627438" y="8504503"/>
                      <a:pt x="1717221" y="8315486"/>
                    </a:cubicBezTo>
                    <a:lnTo>
                      <a:pt x="1717221" y="8302545"/>
                    </a:lnTo>
                    <a:lnTo>
                      <a:pt x="1748189" y="8264578"/>
                    </a:lnTo>
                    <a:cubicBezTo>
                      <a:pt x="1761944" y="8239426"/>
                      <a:pt x="1768821" y="8211898"/>
                      <a:pt x="1773456" y="8183615"/>
                    </a:cubicBezTo>
                    <a:lnTo>
                      <a:pt x="1784230" y="8105628"/>
                    </a:lnTo>
                    <a:lnTo>
                      <a:pt x="1792355" y="8103788"/>
                    </a:lnTo>
                    <a:cubicBezTo>
                      <a:pt x="1813950" y="8092871"/>
                      <a:pt x="1830490" y="8074111"/>
                      <a:pt x="1838665" y="8051335"/>
                    </a:cubicBezTo>
                    <a:lnTo>
                      <a:pt x="1832641" y="8043067"/>
                    </a:lnTo>
                    <a:lnTo>
                      <a:pt x="1846366" y="8003454"/>
                    </a:lnTo>
                    <a:cubicBezTo>
                      <a:pt x="1850475" y="7981603"/>
                      <a:pt x="1850647" y="7959137"/>
                      <a:pt x="1851342" y="7936729"/>
                    </a:cubicBezTo>
                    <a:lnTo>
                      <a:pt x="1858634" y="7877092"/>
                    </a:lnTo>
                    <a:lnTo>
                      <a:pt x="1866072" y="7876022"/>
                    </a:lnTo>
                    <a:cubicBezTo>
                      <a:pt x="1882611" y="7865626"/>
                      <a:pt x="1896787" y="7854284"/>
                      <a:pt x="1892062" y="7828768"/>
                    </a:cubicBezTo>
                    <a:lnTo>
                      <a:pt x="1894241" y="7815360"/>
                    </a:lnTo>
                    <a:lnTo>
                      <a:pt x="1914198" y="7788477"/>
                    </a:lnTo>
                    <a:cubicBezTo>
                      <a:pt x="1931697" y="7749204"/>
                      <a:pt x="1921950" y="7705080"/>
                      <a:pt x="1918052" y="7661487"/>
                    </a:cubicBezTo>
                    <a:lnTo>
                      <a:pt x="1917021" y="7657759"/>
                    </a:lnTo>
                    <a:lnTo>
                      <a:pt x="1923722" y="7667159"/>
                    </a:lnTo>
                    <a:cubicBezTo>
                      <a:pt x="1924666" y="7642587"/>
                      <a:pt x="1944041" y="7627938"/>
                      <a:pt x="1954910" y="7609508"/>
                    </a:cubicBezTo>
                    <a:cubicBezTo>
                      <a:pt x="2001266" y="7551150"/>
                      <a:pt x="2010954" y="7471716"/>
                      <a:pt x="1979955" y="7403952"/>
                    </a:cubicBezTo>
                    <a:lnTo>
                      <a:pt x="1977817" y="7406175"/>
                    </a:lnTo>
                    <a:lnTo>
                      <a:pt x="1976175" y="7397809"/>
                    </a:lnTo>
                    <a:cubicBezTo>
                      <a:pt x="1975372" y="7392799"/>
                      <a:pt x="1975372" y="7387696"/>
                      <a:pt x="1976175" y="7382687"/>
                    </a:cubicBezTo>
                    <a:lnTo>
                      <a:pt x="1981845" y="7368867"/>
                    </a:lnTo>
                    <a:lnTo>
                      <a:pt x="1981845" y="7390719"/>
                    </a:lnTo>
                    <a:cubicBezTo>
                      <a:pt x="2036471" y="7330943"/>
                      <a:pt x="2066100" y="7252453"/>
                      <a:pt x="2064541" y="7171460"/>
                    </a:cubicBezTo>
                    <a:cubicBezTo>
                      <a:pt x="2061421" y="7123403"/>
                      <a:pt x="2067848" y="7075250"/>
                      <a:pt x="2083442" y="7029697"/>
                    </a:cubicBezTo>
                    <a:cubicBezTo>
                      <a:pt x="2102533" y="6969637"/>
                      <a:pt x="2113968" y="6907403"/>
                      <a:pt x="2117465" y="6844460"/>
                    </a:cubicBezTo>
                    <a:lnTo>
                      <a:pt x="2104234" y="6844460"/>
                    </a:lnTo>
                    <a:lnTo>
                      <a:pt x="2102337" y="6844865"/>
                    </a:lnTo>
                    <a:lnTo>
                      <a:pt x="2101778" y="6837845"/>
                    </a:lnTo>
                    <a:lnTo>
                      <a:pt x="2112268" y="6837845"/>
                    </a:lnTo>
                    <a:cubicBezTo>
                      <a:pt x="2116544" y="6820621"/>
                      <a:pt x="2117974" y="6802936"/>
                      <a:pt x="2116615" y="6785464"/>
                    </a:cubicBezTo>
                    <a:lnTo>
                      <a:pt x="2105608" y="6740028"/>
                    </a:lnTo>
                    <a:lnTo>
                      <a:pt x="2108486" y="6740028"/>
                    </a:lnTo>
                    <a:cubicBezTo>
                      <a:pt x="2125451" y="6717110"/>
                      <a:pt x="2136367" y="6690316"/>
                      <a:pt x="2140147" y="6662059"/>
                    </a:cubicBezTo>
                    <a:cubicBezTo>
                      <a:pt x="2181259" y="6516043"/>
                      <a:pt x="2156214" y="6362938"/>
                      <a:pt x="2187401" y="6215978"/>
                    </a:cubicBezTo>
                    <a:lnTo>
                      <a:pt x="2182194" y="6226792"/>
                    </a:lnTo>
                    <a:lnTo>
                      <a:pt x="2185982" y="6215979"/>
                    </a:lnTo>
                    <a:lnTo>
                      <a:pt x="2185982" y="6140372"/>
                    </a:lnTo>
                    <a:lnTo>
                      <a:pt x="2183421" y="6133779"/>
                    </a:lnTo>
                    <a:lnTo>
                      <a:pt x="2202966" y="6109554"/>
                    </a:lnTo>
                    <a:cubicBezTo>
                      <a:pt x="2211206" y="6085498"/>
                      <a:pt x="2187283" y="6064765"/>
                      <a:pt x="2167083" y="6047754"/>
                    </a:cubicBezTo>
                    <a:cubicBezTo>
                      <a:pt x="2128145" y="6022850"/>
                      <a:pt x="2103809" y="5980511"/>
                      <a:pt x="2101872" y="5934344"/>
                    </a:cubicBezTo>
                    <a:lnTo>
                      <a:pt x="2103760" y="5930380"/>
                    </a:lnTo>
                    <a:lnTo>
                      <a:pt x="2103760" y="5935288"/>
                    </a:lnTo>
                    <a:cubicBezTo>
                      <a:pt x="2154322" y="5891814"/>
                      <a:pt x="2097145" y="5837945"/>
                      <a:pt x="2116518" y="5790690"/>
                    </a:cubicBezTo>
                    <a:cubicBezTo>
                      <a:pt x="2143737" y="5702562"/>
                      <a:pt x="2153377" y="5609896"/>
                      <a:pt x="2144871" y="5518034"/>
                    </a:cubicBezTo>
                    <a:cubicBezTo>
                      <a:pt x="2143926" y="5436613"/>
                      <a:pt x="2147848" y="5355147"/>
                      <a:pt x="2156685" y="5274201"/>
                    </a:cubicBezTo>
                    <a:cubicBezTo>
                      <a:pt x="2168498" y="5163153"/>
                      <a:pt x="2153377" y="5048326"/>
                      <a:pt x="2189290" y="4939640"/>
                    </a:cubicBezTo>
                    <a:cubicBezTo>
                      <a:pt x="2197135" y="4920124"/>
                      <a:pt x="2191180" y="4897821"/>
                      <a:pt x="2174642" y="4884825"/>
                    </a:cubicBezTo>
                    <a:lnTo>
                      <a:pt x="2168028" y="4884825"/>
                    </a:lnTo>
                    <a:lnTo>
                      <a:pt x="2172279" y="4881046"/>
                    </a:lnTo>
                    <a:cubicBezTo>
                      <a:pt x="2179816" y="4841281"/>
                      <a:pt x="2183821" y="4800997"/>
                      <a:pt x="2184294" y="4760671"/>
                    </a:cubicBezTo>
                    <a:lnTo>
                      <a:pt x="2175308" y="4642604"/>
                    </a:lnTo>
                    <a:lnTo>
                      <a:pt x="2175587" y="4642882"/>
                    </a:lnTo>
                    <a:cubicBezTo>
                      <a:pt x="2217029" y="4578522"/>
                      <a:pt x="2222747" y="4497434"/>
                      <a:pt x="2190709" y="4427876"/>
                    </a:cubicBezTo>
                    <a:lnTo>
                      <a:pt x="2189763" y="4428821"/>
                    </a:lnTo>
                    <a:lnTo>
                      <a:pt x="2189760" y="4428829"/>
                    </a:lnTo>
                    <a:lnTo>
                      <a:pt x="2189763" y="4428348"/>
                    </a:lnTo>
                    <a:lnTo>
                      <a:pt x="2188577" y="4428243"/>
                    </a:lnTo>
                    <a:lnTo>
                      <a:pt x="2190708" y="4425987"/>
                    </a:lnTo>
                    <a:cubicBezTo>
                      <a:pt x="2211973" y="4362571"/>
                      <a:pt x="2217313" y="4294904"/>
                      <a:pt x="2206302" y="4228937"/>
                    </a:cubicBezTo>
                    <a:cubicBezTo>
                      <a:pt x="2195434" y="4197229"/>
                      <a:pt x="2195434" y="4162906"/>
                      <a:pt x="2206302" y="4131200"/>
                    </a:cubicBezTo>
                    <a:lnTo>
                      <a:pt x="2206331" y="4130212"/>
                    </a:lnTo>
                    <a:lnTo>
                      <a:pt x="2208665" y="4132613"/>
                    </a:lnTo>
                    <a:cubicBezTo>
                      <a:pt x="2211500" y="4002193"/>
                      <a:pt x="2235600" y="3872244"/>
                      <a:pt x="2218588" y="3741347"/>
                    </a:cubicBezTo>
                    <a:cubicBezTo>
                      <a:pt x="2217643" y="3736623"/>
                      <a:pt x="2211500" y="3732843"/>
                      <a:pt x="2207720" y="3728591"/>
                    </a:cubicBezTo>
                    <a:lnTo>
                      <a:pt x="2204761" y="3731623"/>
                    </a:lnTo>
                    <a:lnTo>
                      <a:pt x="2204412" y="3726234"/>
                    </a:lnTo>
                    <a:cubicBezTo>
                      <a:pt x="2218057" y="3646433"/>
                      <a:pt x="2246896" y="3564102"/>
                      <a:pt x="2219704" y="3481441"/>
                    </a:cubicBezTo>
                    <a:lnTo>
                      <a:pt x="2206756" y="3451434"/>
                    </a:lnTo>
                    <a:lnTo>
                      <a:pt x="2206774" y="3447837"/>
                    </a:lnTo>
                    <a:lnTo>
                      <a:pt x="2206302" y="3447365"/>
                    </a:lnTo>
                    <a:lnTo>
                      <a:pt x="2205039" y="3447454"/>
                    </a:lnTo>
                    <a:lnTo>
                      <a:pt x="2204709" y="3446689"/>
                    </a:lnTo>
                    <a:lnTo>
                      <a:pt x="2204024" y="3447527"/>
                    </a:lnTo>
                    <a:lnTo>
                      <a:pt x="2203670" y="3447552"/>
                    </a:lnTo>
                    <a:lnTo>
                      <a:pt x="2204412" y="3446001"/>
                    </a:lnTo>
                    <a:lnTo>
                      <a:pt x="2204709" y="3446689"/>
                    </a:lnTo>
                    <a:lnTo>
                      <a:pt x="2204885" y="3446473"/>
                    </a:lnTo>
                    <a:cubicBezTo>
                      <a:pt x="2212682" y="3431587"/>
                      <a:pt x="2223668" y="3416169"/>
                      <a:pt x="2225883" y="3398228"/>
                    </a:cubicBezTo>
                    <a:lnTo>
                      <a:pt x="2224846" y="3381256"/>
                    </a:lnTo>
                    <a:lnTo>
                      <a:pt x="2225203" y="3381256"/>
                    </a:lnTo>
                    <a:cubicBezTo>
                      <a:pt x="2243397" y="3341622"/>
                      <a:pt x="2247885" y="3297100"/>
                      <a:pt x="2237962" y="3254614"/>
                    </a:cubicBezTo>
                    <a:cubicBezTo>
                      <a:pt x="2232587" y="3107014"/>
                      <a:pt x="2273883" y="2959790"/>
                      <a:pt x="2254850" y="2812256"/>
                    </a:cubicBezTo>
                    <a:lnTo>
                      <a:pt x="2243142" y="2751367"/>
                    </a:lnTo>
                    <a:lnTo>
                      <a:pt x="2243634" y="2751367"/>
                    </a:lnTo>
                    <a:cubicBezTo>
                      <a:pt x="2249588" y="2738182"/>
                      <a:pt x="2258472" y="2726555"/>
                      <a:pt x="2269624" y="2717339"/>
                    </a:cubicBezTo>
                    <a:cubicBezTo>
                      <a:pt x="2270096" y="2645049"/>
                      <a:pt x="2270569" y="2550550"/>
                      <a:pt x="2274822" y="2450359"/>
                    </a:cubicBezTo>
                    <a:cubicBezTo>
                      <a:pt x="2270167" y="2430111"/>
                      <a:pt x="2267591" y="2409497"/>
                      <a:pt x="2267113" y="2388836"/>
                    </a:cubicBezTo>
                    <a:lnTo>
                      <a:pt x="2271894" y="2328192"/>
                    </a:lnTo>
                    <a:lnTo>
                      <a:pt x="2282855" y="2330813"/>
                    </a:lnTo>
                    <a:cubicBezTo>
                      <a:pt x="2270900" y="2301280"/>
                      <a:pt x="2274633" y="2267684"/>
                      <a:pt x="2292778" y="2241505"/>
                    </a:cubicBezTo>
                    <a:cubicBezTo>
                      <a:pt x="2292778" y="2231582"/>
                      <a:pt x="2295614" y="2221660"/>
                      <a:pt x="2297031" y="2211737"/>
                    </a:cubicBezTo>
                    <a:lnTo>
                      <a:pt x="2297031" y="2206065"/>
                    </a:lnTo>
                    <a:cubicBezTo>
                      <a:pt x="2297031" y="2174881"/>
                      <a:pt x="2294196" y="2100693"/>
                      <a:pt x="2297031" y="2008059"/>
                    </a:cubicBezTo>
                    <a:cubicBezTo>
                      <a:pt x="2294054" y="2004467"/>
                      <a:pt x="2292400" y="1999977"/>
                      <a:pt x="2292305" y="1995299"/>
                    </a:cubicBezTo>
                    <a:cubicBezTo>
                      <a:pt x="2292353" y="1990478"/>
                      <a:pt x="2294054" y="1985847"/>
                      <a:pt x="2297031" y="1982065"/>
                    </a:cubicBezTo>
                    <a:cubicBezTo>
                      <a:pt x="2297031" y="1949931"/>
                      <a:pt x="2297031" y="1915436"/>
                      <a:pt x="2299394" y="1880471"/>
                    </a:cubicBezTo>
                    <a:cubicBezTo>
                      <a:pt x="2290888" y="1867429"/>
                      <a:pt x="2285123" y="1852781"/>
                      <a:pt x="2282382" y="1837471"/>
                    </a:cubicBezTo>
                    <a:lnTo>
                      <a:pt x="2280676" y="1837145"/>
                    </a:lnTo>
                    <a:lnTo>
                      <a:pt x="2290881" y="1823032"/>
                    </a:lnTo>
                    <a:cubicBezTo>
                      <a:pt x="2297504" y="1803563"/>
                      <a:pt x="2291833" y="1776979"/>
                      <a:pt x="2303175" y="1764219"/>
                    </a:cubicBezTo>
                    <a:cubicBezTo>
                      <a:pt x="2303175" y="1750655"/>
                      <a:pt x="2304261" y="1737144"/>
                      <a:pt x="2306482" y="1723581"/>
                    </a:cubicBezTo>
                    <a:cubicBezTo>
                      <a:pt x="2301520" y="1721219"/>
                      <a:pt x="2297858" y="1717083"/>
                      <a:pt x="2295791" y="1710290"/>
                    </a:cubicBezTo>
                    <a:lnTo>
                      <a:pt x="2294685" y="1681479"/>
                    </a:lnTo>
                    <a:lnTo>
                      <a:pt x="2297031" y="1682474"/>
                    </a:lnTo>
                    <a:lnTo>
                      <a:pt x="2312625" y="1682474"/>
                    </a:lnTo>
                    <a:cubicBezTo>
                      <a:pt x="2312625" y="1671606"/>
                      <a:pt x="2315460" y="1661211"/>
                      <a:pt x="2316878" y="1650345"/>
                    </a:cubicBezTo>
                    <a:cubicBezTo>
                      <a:pt x="2316878" y="1621045"/>
                      <a:pt x="2314515" y="1558666"/>
                      <a:pt x="2316878" y="1478811"/>
                    </a:cubicBezTo>
                    <a:cubicBezTo>
                      <a:pt x="2309128" y="1451259"/>
                      <a:pt x="2292542" y="1427017"/>
                      <a:pt x="2269624" y="1409819"/>
                    </a:cubicBezTo>
                    <a:cubicBezTo>
                      <a:pt x="2248643" y="1393377"/>
                      <a:pt x="2236735" y="1367950"/>
                      <a:pt x="2237491" y="1341297"/>
                    </a:cubicBezTo>
                    <a:cubicBezTo>
                      <a:pt x="2232954" y="1250525"/>
                      <a:pt x="2235648" y="1159473"/>
                      <a:pt x="2245524" y="1069127"/>
                    </a:cubicBezTo>
                    <a:cubicBezTo>
                      <a:pt x="2256156" y="1101862"/>
                      <a:pt x="2260031" y="1136407"/>
                      <a:pt x="2256865" y="1170717"/>
                    </a:cubicBezTo>
                    <a:cubicBezTo>
                      <a:pt x="2254455" y="1231722"/>
                      <a:pt x="2255873" y="1292775"/>
                      <a:pt x="2261118" y="1353586"/>
                    </a:cubicBezTo>
                    <a:cubicBezTo>
                      <a:pt x="2265371" y="1383360"/>
                      <a:pt x="2271986" y="1422576"/>
                      <a:pt x="2317823" y="1390919"/>
                    </a:cubicBezTo>
                    <a:cubicBezTo>
                      <a:pt x="2317823" y="1378965"/>
                      <a:pt x="2317823" y="1366672"/>
                      <a:pt x="2317823" y="1354058"/>
                    </a:cubicBezTo>
                    <a:lnTo>
                      <a:pt x="2317823" y="1350280"/>
                    </a:lnTo>
                    <a:lnTo>
                      <a:pt x="2316014" y="1347066"/>
                    </a:lnTo>
                    <a:lnTo>
                      <a:pt x="2323421" y="1293737"/>
                    </a:lnTo>
                    <a:lnTo>
                      <a:pt x="2322864" y="1289722"/>
                    </a:lnTo>
                    <a:lnTo>
                      <a:pt x="2326329" y="1231202"/>
                    </a:lnTo>
                    <a:cubicBezTo>
                      <a:pt x="2326329" y="1218918"/>
                      <a:pt x="2326329" y="1203319"/>
                      <a:pt x="2326329" y="1183944"/>
                    </a:cubicBezTo>
                    <a:cubicBezTo>
                      <a:pt x="2325479" y="1178465"/>
                      <a:pt x="2325479" y="1172890"/>
                      <a:pt x="2326329" y="1167411"/>
                    </a:cubicBezTo>
                    <a:cubicBezTo>
                      <a:pt x="2326329" y="1137635"/>
                      <a:pt x="2326329" y="1102196"/>
                      <a:pt x="2326329" y="1062986"/>
                    </a:cubicBezTo>
                    <a:cubicBezTo>
                      <a:pt x="2316760" y="1060031"/>
                      <a:pt x="2310085" y="1054977"/>
                      <a:pt x="2305360" y="1048647"/>
                    </a:cubicBezTo>
                    <a:lnTo>
                      <a:pt x="2299861" y="1035599"/>
                    </a:lnTo>
                    <a:lnTo>
                      <a:pt x="2301748" y="1020584"/>
                    </a:lnTo>
                    <a:cubicBezTo>
                      <a:pt x="2303749" y="1012115"/>
                      <a:pt x="2306452" y="1003861"/>
                      <a:pt x="2309257" y="995621"/>
                    </a:cubicBezTo>
                    <a:lnTo>
                      <a:pt x="2320668" y="951958"/>
                    </a:lnTo>
                    <a:lnTo>
                      <a:pt x="2327746" y="950969"/>
                    </a:lnTo>
                    <a:cubicBezTo>
                      <a:pt x="2327746" y="920253"/>
                      <a:pt x="2327746" y="877254"/>
                      <a:pt x="2327746" y="826219"/>
                    </a:cubicBezTo>
                    <a:cubicBezTo>
                      <a:pt x="2327746" y="817240"/>
                      <a:pt x="2327746" y="808262"/>
                      <a:pt x="2327746" y="799284"/>
                    </a:cubicBezTo>
                    <a:cubicBezTo>
                      <a:pt x="2327746" y="759119"/>
                      <a:pt x="2327746" y="715172"/>
                      <a:pt x="2330109" y="668863"/>
                    </a:cubicBezTo>
                    <a:lnTo>
                      <a:pt x="2317832" y="651491"/>
                    </a:lnTo>
                    <a:lnTo>
                      <a:pt x="2322518" y="585519"/>
                    </a:lnTo>
                    <a:lnTo>
                      <a:pt x="2322359" y="574841"/>
                    </a:lnTo>
                    <a:lnTo>
                      <a:pt x="2330109" y="565377"/>
                    </a:lnTo>
                    <a:cubicBezTo>
                      <a:pt x="2330109" y="550728"/>
                      <a:pt x="2330109" y="526156"/>
                      <a:pt x="2330109" y="495441"/>
                    </a:cubicBezTo>
                    <a:lnTo>
                      <a:pt x="2320563" y="486485"/>
                    </a:lnTo>
                    <a:lnTo>
                      <a:pt x="2309789" y="371327"/>
                    </a:lnTo>
                    <a:lnTo>
                      <a:pt x="2313382" y="268545"/>
                    </a:lnTo>
                    <a:lnTo>
                      <a:pt x="2315460" y="266259"/>
                    </a:lnTo>
                    <a:cubicBezTo>
                      <a:pt x="2315460" y="236016"/>
                      <a:pt x="2315460" y="211918"/>
                      <a:pt x="2315460" y="197741"/>
                    </a:cubicBezTo>
                    <a:cubicBezTo>
                      <a:pt x="2315460" y="183565"/>
                      <a:pt x="2315460" y="144344"/>
                      <a:pt x="2315460" y="99926"/>
                    </a:cubicBezTo>
                    <a:cubicBezTo>
                      <a:pt x="2315460" y="88585"/>
                      <a:pt x="2312625" y="77716"/>
                      <a:pt x="2311207" y="66375"/>
                    </a:cubicBezTo>
                    <a:cubicBezTo>
                      <a:pt x="2293439" y="61981"/>
                      <a:pt x="2278271" y="50545"/>
                      <a:pt x="2269151" y="34715"/>
                    </a:cubicBezTo>
                    <a:cubicBezTo>
                      <a:pt x="2255400" y="12458"/>
                      <a:pt x="2230544" y="-442"/>
                      <a:pt x="2204412" y="1164"/>
                    </a:cubicBezTo>
                    <a:cubicBezTo>
                      <a:pt x="1943569" y="1164"/>
                      <a:pt x="1684615" y="3999"/>
                      <a:pt x="1421409" y="4945"/>
                    </a:cubicBezTo>
                    <a:lnTo>
                      <a:pt x="1417265" y="7856"/>
                    </a:lnTo>
                    <a:lnTo>
                      <a:pt x="1416683" y="4472"/>
                    </a:lnTo>
                    <a:lnTo>
                      <a:pt x="895705" y="4472"/>
                    </a:lnTo>
                    <a:lnTo>
                      <a:pt x="894996" y="3055"/>
                    </a:lnTo>
                    <a:close/>
                  </a:path>
                </a:pathLst>
              </a:custGeom>
              <a:solidFill>
                <a:srgbClr val="CDCDCD">
                  <a:alpha val="30196"/>
                </a:srgbClr>
              </a:solidFill>
              <a:ln w="47236" cap="flat">
                <a:noFill/>
                <a:prstDash val="solid"/>
                <a:miter/>
              </a:ln>
            </p:spPr>
            <p:txBody>
              <a:bodyPr rtlCol="0" anchor="ctr"/>
              <a:lstStyle/>
              <a:p>
                <a:endParaRPr lang="en-US"/>
              </a:p>
            </p:txBody>
          </p:sp>
        </p:grpSp>
        <p:pic>
          <p:nvPicPr>
            <p:cNvPr id="96" name="Picture 95">
              <a:extLst>
                <a:ext uri="{FF2B5EF4-FFF2-40B4-BE49-F238E27FC236}">
                  <a16:creationId xmlns:a16="http://schemas.microsoft.com/office/drawing/2014/main" id="{F08263FD-B59D-4782-8BF2-899A4CC8A424}"/>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0447" t="73754" r="1758" b="4490"/>
            <a:stretch/>
          </p:blipFill>
          <p:spPr>
            <a:xfrm rot="991799">
              <a:off x="6961596" y="9532730"/>
              <a:ext cx="1387923" cy="829369"/>
            </a:xfrm>
            <a:prstGeom prst="rect">
              <a:avLst/>
            </a:prstGeom>
            <a:effectLst>
              <a:glow rad="63500">
                <a:schemeClr val="bg1">
                  <a:alpha val="75000"/>
                </a:schemeClr>
              </a:glow>
            </a:effectLst>
          </p:spPr>
        </p:pic>
        <p:pic>
          <p:nvPicPr>
            <p:cNvPr id="97" name="Picture 96">
              <a:extLst>
                <a:ext uri="{FF2B5EF4-FFF2-40B4-BE49-F238E27FC236}">
                  <a16:creationId xmlns:a16="http://schemas.microsoft.com/office/drawing/2014/main" id="{0B1DDEBF-C76F-436C-9F11-DE6700F8C600}"/>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32174" t="77847" r="37990" b="6395"/>
            <a:stretch/>
          </p:blipFill>
          <p:spPr>
            <a:xfrm rot="1069789">
              <a:off x="10401507" y="7140673"/>
              <a:ext cx="1095633" cy="600715"/>
            </a:xfrm>
            <a:prstGeom prst="rect">
              <a:avLst/>
            </a:prstGeom>
            <a:effectLst>
              <a:glow rad="63500">
                <a:schemeClr val="bg1">
                  <a:alpha val="75000"/>
                </a:schemeClr>
              </a:glow>
            </a:effectLst>
          </p:spPr>
        </p:pic>
        <p:pic>
          <p:nvPicPr>
            <p:cNvPr id="98" name="Picture 97">
              <a:extLst>
                <a:ext uri="{FF2B5EF4-FFF2-40B4-BE49-F238E27FC236}">
                  <a16:creationId xmlns:a16="http://schemas.microsoft.com/office/drawing/2014/main" id="{56F2C327-E7AE-4A77-A00A-DD41C0CEC33B}"/>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48" t="71355" r="68557" b="-95"/>
            <a:stretch/>
          </p:blipFill>
          <p:spPr>
            <a:xfrm>
              <a:off x="10270892" y="3245611"/>
              <a:ext cx="1163774" cy="1095633"/>
            </a:xfrm>
            <a:prstGeom prst="rect">
              <a:avLst/>
            </a:prstGeom>
            <a:effectLst>
              <a:glow rad="63500">
                <a:schemeClr val="bg1">
                  <a:alpha val="75000"/>
                </a:schemeClr>
              </a:glow>
            </a:effectLst>
          </p:spPr>
        </p:pic>
        <p:pic>
          <p:nvPicPr>
            <p:cNvPr id="99" name="Picture 98">
              <a:extLst>
                <a:ext uri="{FF2B5EF4-FFF2-40B4-BE49-F238E27FC236}">
                  <a16:creationId xmlns:a16="http://schemas.microsoft.com/office/drawing/2014/main" id="{944511DF-FC9C-403D-8920-8A67BC5FCE48}"/>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3670" t="49623" r="5908" b="36453"/>
            <a:stretch/>
          </p:blipFill>
          <p:spPr>
            <a:xfrm rot="20055582">
              <a:off x="7210534" y="3999374"/>
              <a:ext cx="1117152" cy="530782"/>
            </a:xfrm>
            <a:prstGeom prst="rect">
              <a:avLst/>
            </a:prstGeom>
            <a:effectLst>
              <a:glow rad="63500">
                <a:schemeClr val="bg1">
                  <a:alpha val="75000"/>
                </a:schemeClr>
              </a:glow>
            </a:effectLst>
          </p:spPr>
        </p:pic>
        <p:pic>
          <p:nvPicPr>
            <p:cNvPr id="100" name="Picture 99">
              <a:extLst>
                <a:ext uri="{FF2B5EF4-FFF2-40B4-BE49-F238E27FC236}">
                  <a16:creationId xmlns:a16="http://schemas.microsoft.com/office/drawing/2014/main" id="{D3B60C05-AC64-4716-8383-28EFAE918E6D}"/>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197" t="58938" r="37062" b="30808"/>
            <a:stretch/>
          </p:blipFill>
          <p:spPr>
            <a:xfrm rot="3773959">
              <a:off x="10345032" y="2776056"/>
              <a:ext cx="2083679" cy="390914"/>
            </a:xfrm>
            <a:prstGeom prst="rect">
              <a:avLst/>
            </a:prstGeom>
            <a:effectLst>
              <a:glow rad="63500">
                <a:schemeClr val="bg1">
                  <a:alpha val="75000"/>
                </a:schemeClr>
              </a:glow>
            </a:effectLst>
          </p:spPr>
        </p:pic>
        <p:pic>
          <p:nvPicPr>
            <p:cNvPr id="180" name="Picture 179">
              <a:extLst>
                <a:ext uri="{FF2B5EF4-FFF2-40B4-BE49-F238E27FC236}">
                  <a16:creationId xmlns:a16="http://schemas.microsoft.com/office/drawing/2014/main" id="{3265F0DD-0701-4088-B521-C72C69014E76}"/>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637" t="44968" r="48439" b="44778"/>
            <a:stretch/>
          </p:blipFill>
          <p:spPr>
            <a:xfrm rot="17072695">
              <a:off x="6771135" y="8173084"/>
              <a:ext cx="1649728" cy="390914"/>
            </a:xfrm>
            <a:prstGeom prst="rect">
              <a:avLst/>
            </a:prstGeom>
            <a:effectLst>
              <a:glow rad="63500">
                <a:schemeClr val="bg1">
                  <a:alpha val="75000"/>
                </a:schemeClr>
              </a:glow>
            </a:effectLst>
          </p:spPr>
        </p:pic>
        <p:pic>
          <p:nvPicPr>
            <p:cNvPr id="185" name="Picture 184">
              <a:extLst>
                <a:ext uri="{FF2B5EF4-FFF2-40B4-BE49-F238E27FC236}">
                  <a16:creationId xmlns:a16="http://schemas.microsoft.com/office/drawing/2014/main" id="{38F57FB7-ECC6-47BE-9652-6A01AD5C6A77}"/>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70604" t="31045" r="13722" b="54985"/>
            <a:stretch/>
          </p:blipFill>
          <p:spPr>
            <a:xfrm rot="686087">
              <a:off x="7506454" y="6861475"/>
              <a:ext cx="575612" cy="532575"/>
            </a:xfrm>
            <a:prstGeom prst="rect">
              <a:avLst/>
            </a:prstGeom>
            <a:effectLst>
              <a:glow rad="63500">
                <a:schemeClr val="bg1">
                  <a:alpha val="75000"/>
                </a:schemeClr>
              </a:glow>
            </a:effectLst>
          </p:spPr>
        </p:pic>
        <p:pic>
          <p:nvPicPr>
            <p:cNvPr id="186" name="Picture 185">
              <a:extLst>
                <a:ext uri="{FF2B5EF4-FFF2-40B4-BE49-F238E27FC236}">
                  <a16:creationId xmlns:a16="http://schemas.microsoft.com/office/drawing/2014/main" id="{113EEDB2-5BBE-4AD8-BF62-892E24AF7EAF}"/>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6364" t="31045" r="41164" b="54985"/>
            <a:stretch/>
          </p:blipFill>
          <p:spPr>
            <a:xfrm rot="1057301">
              <a:off x="6691552" y="3418607"/>
              <a:ext cx="1192464" cy="532574"/>
            </a:xfrm>
            <a:prstGeom prst="rect">
              <a:avLst/>
            </a:prstGeom>
            <a:effectLst>
              <a:glow rad="63500">
                <a:schemeClr val="bg1">
                  <a:alpha val="75000"/>
                </a:schemeClr>
              </a:glow>
            </a:effectLst>
          </p:spPr>
        </p:pic>
        <p:pic>
          <p:nvPicPr>
            <p:cNvPr id="188" name="Picture 187">
              <a:extLst>
                <a:ext uri="{FF2B5EF4-FFF2-40B4-BE49-F238E27FC236}">
                  <a16:creationId xmlns:a16="http://schemas.microsoft.com/office/drawing/2014/main" id="{32942A40-7FA6-4FBB-B655-01DF9B031B2A}"/>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1374" t="16087" r="6399" b="69943"/>
            <a:stretch/>
          </p:blipFill>
          <p:spPr>
            <a:xfrm rot="20331048">
              <a:off x="10287208" y="9750019"/>
              <a:ext cx="1183499" cy="532575"/>
            </a:xfrm>
            <a:prstGeom prst="rect">
              <a:avLst/>
            </a:prstGeom>
            <a:effectLst>
              <a:glow rad="63500">
                <a:schemeClr val="bg1">
                  <a:alpha val="75000"/>
                </a:schemeClr>
              </a:glow>
            </a:effectLst>
          </p:spPr>
        </p:pic>
        <p:pic>
          <p:nvPicPr>
            <p:cNvPr id="189" name="Picture 188">
              <a:extLst>
                <a:ext uri="{FF2B5EF4-FFF2-40B4-BE49-F238E27FC236}">
                  <a16:creationId xmlns:a16="http://schemas.microsoft.com/office/drawing/2014/main" id="{91F4F25E-44E7-4EC1-9847-AA837F9A2252}"/>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5573" t="424" r="7864" b="88899"/>
            <a:stretch/>
          </p:blipFill>
          <p:spPr>
            <a:xfrm>
              <a:off x="7008708" y="2714271"/>
              <a:ext cx="975489" cy="407051"/>
            </a:xfrm>
            <a:prstGeom prst="rect">
              <a:avLst/>
            </a:prstGeom>
            <a:effectLst>
              <a:glow rad="63500">
                <a:schemeClr val="bg1">
                  <a:alpha val="75000"/>
                </a:schemeClr>
              </a:glow>
            </a:effectLst>
          </p:spPr>
        </p:pic>
        <p:pic>
          <p:nvPicPr>
            <p:cNvPr id="190" name="Picture 189">
              <a:extLst>
                <a:ext uri="{FF2B5EF4-FFF2-40B4-BE49-F238E27FC236}">
                  <a16:creationId xmlns:a16="http://schemas.microsoft.com/office/drawing/2014/main" id="{9C99D398-6489-4835-AA0B-EFE0C591A652}"/>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34860" t="1553" r="39260" b="86923"/>
            <a:stretch/>
          </p:blipFill>
          <p:spPr>
            <a:xfrm rot="1221824">
              <a:off x="10485077" y="4370078"/>
              <a:ext cx="950386" cy="439329"/>
            </a:xfrm>
            <a:prstGeom prst="rect">
              <a:avLst/>
            </a:prstGeom>
            <a:effectLst>
              <a:glow rad="63500">
                <a:schemeClr val="bg1">
                  <a:alpha val="75000"/>
                </a:schemeClr>
              </a:glow>
            </a:effectLst>
          </p:spPr>
        </p:pic>
        <p:pic>
          <p:nvPicPr>
            <p:cNvPr id="191" name="Picture 190">
              <a:extLst>
                <a:ext uri="{FF2B5EF4-FFF2-40B4-BE49-F238E27FC236}">
                  <a16:creationId xmlns:a16="http://schemas.microsoft.com/office/drawing/2014/main" id="{0B7099D8-6AB2-42EE-9743-0F66C67D08FA}"/>
                </a:ext>
              </a:extLst>
            </p:cNvPr>
            <p:cNvPicPr>
              <a:picLocks noChangeAspect="1"/>
            </p:cNvPicPr>
            <p:nvPr/>
          </p:nvPicPr>
          <p:blipFill rotWithShape="1">
            <a:blip r:embed="rId11">
              <a:extLst>
                <a:ext uri="{28A0092B-C50C-407E-A947-70E740481C1C}">
                  <a14:useLocalDpi xmlns:a14="http://schemas.microsoft.com/office/drawing/2010/main" val="0"/>
                </a:ext>
              </a:extLst>
            </a:blip>
            <a:srcRect l="2779" t="424" r="64211" b="84614"/>
            <a:stretch/>
          </p:blipFill>
          <p:spPr>
            <a:xfrm rot="20871216">
              <a:off x="6963526" y="4732701"/>
              <a:ext cx="1212190" cy="570443"/>
            </a:xfrm>
            <a:prstGeom prst="rect">
              <a:avLst/>
            </a:prstGeom>
            <a:effectLst>
              <a:glow rad="63500">
                <a:schemeClr val="bg1">
                  <a:alpha val="75000"/>
                </a:schemeClr>
              </a:glow>
            </a:effectLst>
          </p:spPr>
        </p:pic>
        <p:pic>
          <p:nvPicPr>
            <p:cNvPr id="192" name="Picture 191">
              <a:extLst>
                <a:ext uri="{FF2B5EF4-FFF2-40B4-BE49-F238E27FC236}">
                  <a16:creationId xmlns:a16="http://schemas.microsoft.com/office/drawing/2014/main" id="{2B91A315-678A-4EEF-934B-13269B0AF2BF}"/>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33541" t="17216" r="46292" b="73236"/>
            <a:stretch/>
          </p:blipFill>
          <p:spPr>
            <a:xfrm rot="20118728">
              <a:off x="10450390" y="2769770"/>
              <a:ext cx="740584" cy="364015"/>
            </a:xfrm>
            <a:prstGeom prst="rect">
              <a:avLst/>
            </a:prstGeom>
            <a:effectLst>
              <a:glow rad="63500">
                <a:schemeClr val="bg1">
                  <a:alpha val="75000"/>
                </a:schemeClr>
              </a:glow>
            </a:effectLst>
          </p:spPr>
        </p:pic>
        <p:pic>
          <p:nvPicPr>
            <p:cNvPr id="193" name="Picture 192">
              <a:extLst>
                <a:ext uri="{FF2B5EF4-FFF2-40B4-BE49-F238E27FC236}">
                  <a16:creationId xmlns:a16="http://schemas.microsoft.com/office/drawing/2014/main" id="{F2033631-FECF-4E12-A05A-D4CCC208B131}"/>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65573" t="424" r="7864" b="88899"/>
            <a:stretch/>
          </p:blipFill>
          <p:spPr>
            <a:xfrm rot="20107767">
              <a:off x="7081877" y="5784282"/>
              <a:ext cx="975489" cy="407052"/>
            </a:xfrm>
            <a:prstGeom prst="rect">
              <a:avLst/>
            </a:prstGeom>
            <a:effectLst>
              <a:glow rad="63500">
                <a:schemeClr val="bg1">
                  <a:alpha val="75000"/>
                </a:schemeClr>
              </a:glow>
            </a:effectLst>
          </p:spPr>
        </p:pic>
        <p:pic>
          <p:nvPicPr>
            <p:cNvPr id="194" name="Picture 193">
              <a:extLst>
                <a:ext uri="{FF2B5EF4-FFF2-40B4-BE49-F238E27FC236}">
                  <a16:creationId xmlns:a16="http://schemas.microsoft.com/office/drawing/2014/main" id="{671D58DF-F570-46C4-8209-47ABF806B0E1}"/>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70604" t="31045" r="13722" b="54985"/>
            <a:stretch/>
          </p:blipFill>
          <p:spPr>
            <a:xfrm rot="686087">
              <a:off x="10681815" y="8420315"/>
              <a:ext cx="575612" cy="532575"/>
            </a:xfrm>
            <a:prstGeom prst="rect">
              <a:avLst/>
            </a:prstGeom>
            <a:effectLst>
              <a:glow rad="63500">
                <a:schemeClr val="bg1">
                  <a:alpha val="75000"/>
                </a:schemeClr>
              </a:glow>
            </a:effectLst>
          </p:spPr>
        </p:pic>
        <p:pic>
          <p:nvPicPr>
            <p:cNvPr id="195" name="Picture 194">
              <a:extLst>
                <a:ext uri="{FF2B5EF4-FFF2-40B4-BE49-F238E27FC236}">
                  <a16:creationId xmlns:a16="http://schemas.microsoft.com/office/drawing/2014/main" id="{BD7EB680-4021-4E43-A1E6-F774EA69E428}"/>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6963526" y="4732701"/>
              <a:ext cx="1212190" cy="570443"/>
            </a:xfrm>
            <a:prstGeom prst="rect">
              <a:avLst/>
            </a:prstGeom>
            <a:effectLst>
              <a:glow rad="63500">
                <a:schemeClr val="bg1">
                  <a:alpha val="75000"/>
                </a:schemeClr>
              </a:glow>
            </a:effectLst>
          </p:spPr>
        </p:pic>
        <p:pic>
          <p:nvPicPr>
            <p:cNvPr id="196" name="Picture 195">
              <a:extLst>
                <a:ext uri="{FF2B5EF4-FFF2-40B4-BE49-F238E27FC236}">
                  <a16:creationId xmlns:a16="http://schemas.microsoft.com/office/drawing/2014/main" id="{E1E12F39-FBD5-4031-A731-73A1D81E80FD}"/>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33541" t="17216" r="46292" b="73236"/>
            <a:stretch/>
          </p:blipFill>
          <p:spPr>
            <a:xfrm rot="20118728">
              <a:off x="10664386" y="5273897"/>
              <a:ext cx="740583" cy="364015"/>
            </a:xfrm>
            <a:prstGeom prst="rect">
              <a:avLst/>
            </a:prstGeom>
            <a:effectLst>
              <a:glow rad="63500">
                <a:schemeClr val="bg1">
                  <a:alpha val="75000"/>
                </a:schemeClr>
              </a:glow>
            </a:effectLst>
          </p:spPr>
        </p:pic>
        <p:pic>
          <p:nvPicPr>
            <p:cNvPr id="197" name="Picture 196">
              <a:extLst>
                <a:ext uri="{FF2B5EF4-FFF2-40B4-BE49-F238E27FC236}">
                  <a16:creationId xmlns:a16="http://schemas.microsoft.com/office/drawing/2014/main" id="{024B6EA3-72E8-40FA-ACC4-CEEECB6F5A93}"/>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3597" t="14951" r="70555" b="66845"/>
            <a:stretch/>
          </p:blipFill>
          <p:spPr>
            <a:xfrm rot="1221824">
              <a:off x="10502388" y="6105189"/>
              <a:ext cx="949203" cy="693972"/>
            </a:xfrm>
            <a:prstGeom prst="rect">
              <a:avLst/>
            </a:prstGeom>
            <a:effectLst>
              <a:glow rad="63500">
                <a:schemeClr val="bg1">
                  <a:alpha val="75000"/>
                </a:schemeClr>
              </a:glow>
            </a:effectLst>
          </p:spPr>
        </p:pic>
      </p:grpSp>
      <p:grpSp>
        <p:nvGrpSpPr>
          <p:cNvPr id="201" name="Group 200">
            <a:extLst>
              <a:ext uri="{FF2B5EF4-FFF2-40B4-BE49-F238E27FC236}">
                <a16:creationId xmlns:a16="http://schemas.microsoft.com/office/drawing/2014/main" id="{2774EF0D-4108-4C5B-92E6-9C770105ABBB}"/>
              </a:ext>
            </a:extLst>
          </p:cNvPr>
          <p:cNvGrpSpPr/>
          <p:nvPr/>
        </p:nvGrpSpPr>
        <p:grpSpPr>
          <a:xfrm>
            <a:off x="548209" y="3807863"/>
            <a:ext cx="7268567" cy="1972559"/>
            <a:chOff x="713749" y="3148129"/>
            <a:chExt cx="6732696" cy="1827133"/>
          </a:xfrm>
        </p:grpSpPr>
        <p:sp>
          <p:nvSpPr>
            <p:cNvPr id="202" name="Rectangle 201">
              <a:extLst>
                <a:ext uri="{FF2B5EF4-FFF2-40B4-BE49-F238E27FC236}">
                  <a16:creationId xmlns:a16="http://schemas.microsoft.com/office/drawing/2014/main" id="{021D0F18-48A0-4B0D-ACED-67CDA3D782DD}"/>
                </a:ext>
              </a:extLst>
            </p:cNvPr>
            <p:cNvSpPr/>
            <p:nvPr/>
          </p:nvSpPr>
          <p:spPr>
            <a:xfrm>
              <a:off x="3410253" y="4220075"/>
              <a:ext cx="929356" cy="282452"/>
            </a:xfrm>
            <a:prstGeom prst="rect">
              <a:avLst/>
            </a:prstGeom>
          </p:spPr>
          <p:txBody>
            <a:bodyPr wrap="square">
              <a:spAutoFit/>
            </a:bodyPr>
            <a:lstStyle/>
            <a:p>
              <a:pPr algn="ctr">
                <a:lnSpc>
                  <a:spcPct val="80000"/>
                </a:lnSpc>
              </a:pPr>
              <a:r>
                <a:rPr lang="en-US" sz="1200" dirty="0"/>
                <a:t>Response Regulator</a:t>
              </a:r>
            </a:p>
          </p:txBody>
        </p:sp>
        <p:grpSp>
          <p:nvGrpSpPr>
            <p:cNvPr id="203" name="Group 202">
              <a:extLst>
                <a:ext uri="{FF2B5EF4-FFF2-40B4-BE49-F238E27FC236}">
                  <a16:creationId xmlns:a16="http://schemas.microsoft.com/office/drawing/2014/main" id="{7FA6F23C-B722-4594-BF31-7232E5E2EE13}"/>
                </a:ext>
              </a:extLst>
            </p:cNvPr>
            <p:cNvGrpSpPr/>
            <p:nvPr/>
          </p:nvGrpSpPr>
          <p:grpSpPr>
            <a:xfrm>
              <a:off x="713749" y="3148129"/>
              <a:ext cx="6732696" cy="1827133"/>
              <a:chOff x="713749" y="3148129"/>
              <a:chExt cx="6732696" cy="1827133"/>
            </a:xfrm>
          </p:grpSpPr>
          <p:sp>
            <p:nvSpPr>
              <p:cNvPr id="204" name="Rectangle 203">
                <a:extLst>
                  <a:ext uri="{FF2B5EF4-FFF2-40B4-BE49-F238E27FC236}">
                    <a16:creationId xmlns:a16="http://schemas.microsoft.com/office/drawing/2014/main" id="{CBF27F3B-B48F-425B-BE1C-C959485EEBFD}"/>
                  </a:ext>
                </a:extLst>
              </p:cNvPr>
              <p:cNvSpPr/>
              <p:nvPr/>
            </p:nvSpPr>
            <p:spPr>
              <a:xfrm>
                <a:off x="1071762" y="4009743"/>
                <a:ext cx="1180487" cy="276999"/>
              </a:xfrm>
              <a:prstGeom prst="rect">
                <a:avLst/>
              </a:prstGeom>
            </p:spPr>
            <p:txBody>
              <a:bodyPr wrap="square">
                <a:spAutoFit/>
              </a:bodyPr>
              <a:lstStyle/>
              <a:p>
                <a:r>
                  <a:rPr lang="en-US" sz="1200" dirty="0"/>
                  <a:t>Flagellum</a:t>
                </a:r>
              </a:p>
            </p:txBody>
          </p:sp>
          <p:sp>
            <p:nvSpPr>
              <p:cNvPr id="205" name="Rectangle 204">
                <a:extLst>
                  <a:ext uri="{FF2B5EF4-FFF2-40B4-BE49-F238E27FC236}">
                    <a16:creationId xmlns:a16="http://schemas.microsoft.com/office/drawing/2014/main" id="{0B631F50-0E7D-49F1-B1EB-1C412BFD44A3}"/>
                  </a:ext>
                </a:extLst>
              </p:cNvPr>
              <p:cNvSpPr/>
              <p:nvPr/>
            </p:nvSpPr>
            <p:spPr>
              <a:xfrm>
                <a:off x="3984239" y="3700215"/>
                <a:ext cx="1482956" cy="282452"/>
              </a:xfrm>
              <a:prstGeom prst="rect">
                <a:avLst/>
              </a:prstGeom>
            </p:spPr>
            <p:txBody>
              <a:bodyPr wrap="square">
                <a:spAutoFit/>
              </a:bodyPr>
              <a:lstStyle/>
              <a:p>
                <a:pPr algn="ctr">
                  <a:lnSpc>
                    <a:spcPct val="80000"/>
                  </a:lnSpc>
                </a:pPr>
                <a:r>
                  <a:rPr lang="en-US" sz="1200" dirty="0"/>
                  <a:t>Phosphorylation</a:t>
                </a:r>
              </a:p>
              <a:p>
                <a:pPr algn="ctr">
                  <a:lnSpc>
                    <a:spcPct val="80000"/>
                  </a:lnSpc>
                </a:pPr>
                <a:r>
                  <a:rPr lang="en-US" sz="1200" dirty="0"/>
                  <a:t> cascade</a:t>
                </a:r>
              </a:p>
            </p:txBody>
          </p:sp>
          <p:grpSp>
            <p:nvGrpSpPr>
              <p:cNvPr id="206" name="Group 205">
                <a:extLst>
                  <a:ext uri="{FF2B5EF4-FFF2-40B4-BE49-F238E27FC236}">
                    <a16:creationId xmlns:a16="http://schemas.microsoft.com/office/drawing/2014/main" id="{3825DA9C-C217-4E64-8AEA-FA901A82B539}"/>
                  </a:ext>
                </a:extLst>
              </p:cNvPr>
              <p:cNvGrpSpPr/>
              <p:nvPr/>
            </p:nvGrpSpPr>
            <p:grpSpPr>
              <a:xfrm>
                <a:off x="713749" y="3148129"/>
                <a:ext cx="6732696" cy="1827133"/>
                <a:chOff x="1619602" y="2047273"/>
                <a:chExt cx="8837327" cy="2398292"/>
              </a:xfrm>
            </p:grpSpPr>
            <p:grpSp>
              <p:nvGrpSpPr>
                <p:cNvPr id="207" name="Group 206">
                  <a:extLst>
                    <a:ext uri="{FF2B5EF4-FFF2-40B4-BE49-F238E27FC236}">
                      <a16:creationId xmlns:a16="http://schemas.microsoft.com/office/drawing/2014/main" id="{3AFC1C0E-EDE5-4C28-9291-88DB7F65EFCE}"/>
                    </a:ext>
                  </a:extLst>
                </p:cNvPr>
                <p:cNvGrpSpPr/>
                <p:nvPr/>
              </p:nvGrpSpPr>
              <p:grpSpPr>
                <a:xfrm>
                  <a:off x="1619602" y="2309868"/>
                  <a:ext cx="7015930" cy="1781959"/>
                  <a:chOff x="1619602" y="2309868"/>
                  <a:chExt cx="7015930" cy="1781959"/>
                </a:xfrm>
              </p:grpSpPr>
              <p:sp>
                <p:nvSpPr>
                  <p:cNvPr id="296" name="Rounded Rectangle">
                    <a:extLst>
                      <a:ext uri="{FF2B5EF4-FFF2-40B4-BE49-F238E27FC236}">
                        <a16:creationId xmlns:a16="http://schemas.microsoft.com/office/drawing/2014/main" id="{C8F577B3-BC8E-448A-A861-274B8FA94BD5}"/>
                      </a:ext>
                    </a:extLst>
                  </p:cNvPr>
                  <p:cNvSpPr/>
                  <p:nvPr/>
                </p:nvSpPr>
                <p:spPr>
                  <a:xfrm>
                    <a:off x="4762582" y="2309868"/>
                    <a:ext cx="3872950" cy="1781959"/>
                  </a:xfrm>
                  <a:prstGeom prst="roundRect">
                    <a:avLst>
                      <a:gd name="adj" fmla="val 32696"/>
                    </a:avLst>
                  </a:prstGeom>
                  <a:no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97" name="Connection Line">
                    <a:extLst>
                      <a:ext uri="{FF2B5EF4-FFF2-40B4-BE49-F238E27FC236}">
                        <a16:creationId xmlns:a16="http://schemas.microsoft.com/office/drawing/2014/main" id="{A18F6116-51EC-4041-BDF2-7172C294A9B6}"/>
                      </a:ext>
                    </a:extLst>
                  </p:cNvPr>
                  <p:cNvSpPr/>
                  <p:nvPr/>
                </p:nvSpPr>
                <p:spPr>
                  <a:xfrm>
                    <a:off x="3120710" y="2900328"/>
                    <a:ext cx="1694170" cy="486174"/>
                  </a:xfrm>
                  <a:custGeom>
                    <a:avLst/>
                    <a:gdLst/>
                    <a:ahLst/>
                    <a:cxnLst>
                      <a:cxn ang="0">
                        <a:pos x="wd2" y="hd2"/>
                      </a:cxn>
                      <a:cxn ang="5400000">
                        <a:pos x="wd2" y="hd2"/>
                      </a:cxn>
                      <a:cxn ang="10800000">
                        <a:pos x="wd2" y="hd2"/>
                      </a:cxn>
                      <a:cxn ang="16200000">
                        <a:pos x="wd2" y="hd2"/>
                      </a:cxn>
                    </a:cxnLst>
                    <a:rect l="0" t="0" r="r" b="b"/>
                    <a:pathLst>
                      <a:path w="21600" h="16225" extrusionOk="0">
                        <a:moveTo>
                          <a:pt x="0" y="16225"/>
                        </a:moveTo>
                        <a:cubicBezTo>
                          <a:pt x="6871" y="-4562"/>
                          <a:pt x="14071" y="-5375"/>
                          <a:pt x="21600" y="13785"/>
                        </a:cubicBezTo>
                      </a:path>
                    </a:pathLst>
                  </a:custGeom>
                  <a:noFill/>
                  <a:ln w="25400" cap="flat">
                    <a:solidFill>
                      <a:srgbClr val="000000"/>
                    </a:solidFill>
                    <a:prstDash val="solid"/>
                    <a:miter lim="400000"/>
                  </a:ln>
                  <a:effectLst/>
                </p:spPr>
                <p:txBody>
                  <a:bodyPr/>
                  <a:lstStyle/>
                  <a:p>
                    <a:endParaRPr sz="1266" b="1" dirty="0"/>
                  </a:p>
                </p:txBody>
              </p:sp>
              <p:sp>
                <p:nvSpPr>
                  <p:cNvPr id="298" name="Connection Line">
                    <a:extLst>
                      <a:ext uri="{FF2B5EF4-FFF2-40B4-BE49-F238E27FC236}">
                        <a16:creationId xmlns:a16="http://schemas.microsoft.com/office/drawing/2014/main" id="{1901A6F3-B820-4FC2-930F-448AD49E7882}"/>
                      </a:ext>
                    </a:extLst>
                  </p:cNvPr>
                  <p:cNvSpPr/>
                  <p:nvPr/>
                </p:nvSpPr>
                <p:spPr>
                  <a:xfrm>
                    <a:off x="3120710" y="3084938"/>
                    <a:ext cx="1689594" cy="483616"/>
                  </a:xfrm>
                  <a:custGeom>
                    <a:avLst/>
                    <a:gdLst/>
                    <a:ahLst/>
                    <a:cxnLst>
                      <a:cxn ang="0">
                        <a:pos x="wd2" y="hd2"/>
                      </a:cxn>
                      <a:cxn ang="5400000">
                        <a:pos x="wd2" y="hd2"/>
                      </a:cxn>
                      <a:cxn ang="10800000">
                        <a:pos x="wd2" y="hd2"/>
                      </a:cxn>
                      <a:cxn ang="16200000">
                        <a:pos x="wd2" y="hd2"/>
                      </a:cxn>
                    </a:cxnLst>
                    <a:rect l="0" t="0" r="r" b="b"/>
                    <a:pathLst>
                      <a:path w="21600" h="16222" extrusionOk="0">
                        <a:moveTo>
                          <a:pt x="0" y="16222"/>
                        </a:moveTo>
                        <a:cubicBezTo>
                          <a:pt x="6892" y="-4617"/>
                          <a:pt x="14092" y="-5378"/>
                          <a:pt x="21600" y="13938"/>
                        </a:cubicBezTo>
                      </a:path>
                    </a:pathLst>
                  </a:custGeom>
                  <a:noFill/>
                  <a:ln w="25400" cap="flat">
                    <a:solidFill>
                      <a:srgbClr val="000000"/>
                    </a:solidFill>
                    <a:prstDash val="solid"/>
                    <a:miter lim="400000"/>
                  </a:ln>
                  <a:effectLst/>
                </p:spPr>
                <p:txBody>
                  <a:bodyPr/>
                  <a:lstStyle/>
                  <a:p>
                    <a:endParaRPr sz="1266" b="1"/>
                  </a:p>
                </p:txBody>
              </p:sp>
              <p:sp>
                <p:nvSpPr>
                  <p:cNvPr id="299" name="Connection Line">
                    <a:extLst>
                      <a:ext uri="{FF2B5EF4-FFF2-40B4-BE49-F238E27FC236}">
                        <a16:creationId xmlns:a16="http://schemas.microsoft.com/office/drawing/2014/main" id="{E75AB310-4D3F-4D12-94CD-89B5E6550BC0}"/>
                      </a:ext>
                    </a:extLst>
                  </p:cNvPr>
                  <p:cNvSpPr/>
                  <p:nvPr/>
                </p:nvSpPr>
                <p:spPr>
                  <a:xfrm>
                    <a:off x="1635336" y="3508520"/>
                    <a:ext cx="1537684" cy="446134"/>
                  </a:xfrm>
                  <a:custGeom>
                    <a:avLst/>
                    <a:gdLst/>
                    <a:ahLst/>
                    <a:cxnLst>
                      <a:cxn ang="0">
                        <a:pos x="wd2" y="hd2"/>
                      </a:cxn>
                      <a:cxn ang="5400000">
                        <a:pos x="wd2" y="hd2"/>
                      </a:cxn>
                      <a:cxn ang="10800000">
                        <a:pos x="wd2" y="hd2"/>
                      </a:cxn>
                      <a:cxn ang="16200000">
                        <a:pos x="wd2" y="hd2"/>
                      </a:cxn>
                    </a:cxnLst>
                    <a:rect l="0" t="0" r="r" b="b"/>
                    <a:pathLst>
                      <a:path w="21600" h="16225" extrusionOk="0">
                        <a:moveTo>
                          <a:pt x="0" y="2430"/>
                        </a:moveTo>
                        <a:cubicBezTo>
                          <a:pt x="7405" y="21600"/>
                          <a:pt x="14605" y="20790"/>
                          <a:pt x="21600" y="0"/>
                        </a:cubicBezTo>
                      </a:path>
                    </a:pathLst>
                  </a:custGeom>
                  <a:noFill/>
                  <a:ln w="25400" cap="flat">
                    <a:solidFill>
                      <a:srgbClr val="000000"/>
                    </a:solidFill>
                    <a:prstDash val="solid"/>
                    <a:miter lim="400000"/>
                  </a:ln>
                  <a:effectLst/>
                </p:spPr>
                <p:txBody>
                  <a:bodyPr/>
                  <a:lstStyle/>
                  <a:p>
                    <a:endParaRPr sz="1266" b="1"/>
                  </a:p>
                </p:txBody>
              </p:sp>
              <p:sp>
                <p:nvSpPr>
                  <p:cNvPr id="300" name="Connection Line">
                    <a:extLst>
                      <a:ext uri="{FF2B5EF4-FFF2-40B4-BE49-F238E27FC236}">
                        <a16:creationId xmlns:a16="http://schemas.microsoft.com/office/drawing/2014/main" id="{A8EF5F95-3462-40DC-A6C6-84FDE6C03BAA}"/>
                      </a:ext>
                    </a:extLst>
                  </p:cNvPr>
                  <p:cNvSpPr/>
                  <p:nvPr/>
                </p:nvSpPr>
                <p:spPr>
                  <a:xfrm>
                    <a:off x="1619602" y="3289075"/>
                    <a:ext cx="1588624" cy="523167"/>
                  </a:xfrm>
                  <a:custGeom>
                    <a:avLst/>
                    <a:gdLst/>
                    <a:ahLst/>
                    <a:cxnLst>
                      <a:cxn ang="0">
                        <a:pos x="wd2" y="hd2"/>
                      </a:cxn>
                      <a:cxn ang="5400000">
                        <a:pos x="wd2" y="hd2"/>
                      </a:cxn>
                      <a:cxn ang="10800000">
                        <a:pos x="wd2" y="hd2"/>
                      </a:cxn>
                      <a:cxn ang="16200000">
                        <a:pos x="wd2" y="hd2"/>
                      </a:cxn>
                    </a:cxnLst>
                    <a:rect l="0" t="0" r="r" b="b"/>
                    <a:pathLst>
                      <a:path w="21600" h="16562" extrusionOk="0">
                        <a:moveTo>
                          <a:pt x="0" y="8343"/>
                        </a:moveTo>
                        <a:cubicBezTo>
                          <a:pt x="7511" y="21600"/>
                          <a:pt x="14711" y="18819"/>
                          <a:pt x="21600" y="0"/>
                        </a:cubicBezTo>
                      </a:path>
                    </a:pathLst>
                  </a:custGeom>
                  <a:noFill/>
                  <a:ln w="25400" cap="flat">
                    <a:solidFill>
                      <a:srgbClr val="000000"/>
                    </a:solidFill>
                    <a:prstDash val="solid"/>
                    <a:miter lim="400000"/>
                  </a:ln>
                  <a:effectLst/>
                </p:spPr>
                <p:txBody>
                  <a:bodyPr/>
                  <a:lstStyle/>
                  <a:p>
                    <a:endParaRPr sz="1266" b="1"/>
                  </a:p>
                </p:txBody>
              </p:sp>
              <p:sp>
                <p:nvSpPr>
                  <p:cNvPr id="301" name="Rounded Rectangle">
                    <a:extLst>
                      <a:ext uri="{FF2B5EF4-FFF2-40B4-BE49-F238E27FC236}">
                        <a16:creationId xmlns:a16="http://schemas.microsoft.com/office/drawing/2014/main" id="{90C2372D-6D87-4985-8DC7-EE356B6241BA}"/>
                      </a:ext>
                    </a:extLst>
                  </p:cNvPr>
                  <p:cNvSpPr/>
                  <p:nvPr/>
                </p:nvSpPr>
                <p:spPr>
                  <a:xfrm>
                    <a:off x="4576834" y="2973685"/>
                    <a:ext cx="521028" cy="533619"/>
                  </a:xfrm>
                  <a:prstGeom prst="roundRect">
                    <a:avLst>
                      <a:gd name="adj" fmla="val 30487"/>
                    </a:avLst>
                  </a:prstGeom>
                  <a:solidFill>
                    <a:schemeClr val="bg1"/>
                  </a:solid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dirty="0"/>
                  </a:p>
                </p:txBody>
              </p:sp>
              <p:sp>
                <p:nvSpPr>
                  <p:cNvPr id="302" name="Rounded Rectangle">
                    <a:extLst>
                      <a:ext uri="{FF2B5EF4-FFF2-40B4-BE49-F238E27FC236}">
                        <a16:creationId xmlns:a16="http://schemas.microsoft.com/office/drawing/2014/main" id="{E38FEB33-60BF-4676-8B66-3B9C8BAFB58A}"/>
                      </a:ext>
                    </a:extLst>
                  </p:cNvPr>
                  <p:cNvSpPr/>
                  <p:nvPr/>
                </p:nvSpPr>
                <p:spPr>
                  <a:xfrm rot="5280000">
                    <a:off x="5719390" y="3216667"/>
                    <a:ext cx="136779" cy="260790"/>
                  </a:xfrm>
                  <a:prstGeom prst="roundRect">
                    <a:avLst>
                      <a:gd name="adj" fmla="val 50000"/>
                    </a:avLst>
                  </a:prstGeom>
                  <a:solidFill>
                    <a:schemeClr val="bg1"/>
                  </a:solid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303" name="Line">
                    <a:extLst>
                      <a:ext uri="{FF2B5EF4-FFF2-40B4-BE49-F238E27FC236}">
                        <a16:creationId xmlns:a16="http://schemas.microsoft.com/office/drawing/2014/main" id="{7BD6AB50-CE6C-4F25-AE9E-071D4B93EF13}"/>
                      </a:ext>
                    </a:extLst>
                  </p:cNvPr>
                  <p:cNvSpPr/>
                  <p:nvPr/>
                </p:nvSpPr>
                <p:spPr>
                  <a:xfrm flipV="1">
                    <a:off x="5849287" y="3204442"/>
                    <a:ext cx="72105" cy="72106"/>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04" name="P">
                    <a:extLst>
                      <a:ext uri="{FF2B5EF4-FFF2-40B4-BE49-F238E27FC236}">
                        <a16:creationId xmlns:a16="http://schemas.microsoft.com/office/drawing/2014/main" id="{154BDB23-8B44-4660-BA8E-7BC775E122EE}"/>
                      </a:ext>
                    </a:extLst>
                  </p:cNvPr>
                  <p:cNvSpPr txBox="1"/>
                  <p:nvPr/>
                </p:nvSpPr>
                <p:spPr>
                  <a:xfrm>
                    <a:off x="5860477" y="3000178"/>
                    <a:ext cx="188999" cy="244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defRPr sz="1200">
                        <a:latin typeface="Helvetica"/>
                        <a:ea typeface="Helvetica"/>
                        <a:cs typeface="Helvetica"/>
                        <a:sym typeface="Helvetica"/>
                      </a:defRPr>
                    </a:lvl1pPr>
                  </a:lstStyle>
                  <a:p>
                    <a:r>
                      <a:rPr sz="1000" b="1" dirty="0"/>
                      <a:t>P</a:t>
                    </a:r>
                  </a:p>
                </p:txBody>
              </p:sp>
              <p:grpSp>
                <p:nvGrpSpPr>
                  <p:cNvPr id="305" name="Group 304">
                    <a:extLst>
                      <a:ext uri="{FF2B5EF4-FFF2-40B4-BE49-F238E27FC236}">
                        <a16:creationId xmlns:a16="http://schemas.microsoft.com/office/drawing/2014/main" id="{0B083746-170E-4AE3-8422-458E582693EF}"/>
                      </a:ext>
                    </a:extLst>
                  </p:cNvPr>
                  <p:cNvGrpSpPr/>
                  <p:nvPr/>
                </p:nvGrpSpPr>
                <p:grpSpPr>
                  <a:xfrm>
                    <a:off x="4649315" y="2540362"/>
                    <a:ext cx="3681789" cy="1282218"/>
                    <a:chOff x="4649315" y="2540362"/>
                    <a:chExt cx="3681789" cy="1282218"/>
                  </a:xfrm>
                </p:grpSpPr>
                <p:sp>
                  <p:nvSpPr>
                    <p:cNvPr id="306" name="Line">
                      <a:extLst>
                        <a:ext uri="{FF2B5EF4-FFF2-40B4-BE49-F238E27FC236}">
                          <a16:creationId xmlns:a16="http://schemas.microsoft.com/office/drawing/2014/main" id="{10F394FD-1373-4BF6-8D2A-539D43CD082E}"/>
                        </a:ext>
                      </a:extLst>
                    </p:cNvPr>
                    <p:cNvSpPr/>
                    <p:nvPr/>
                  </p:nvSpPr>
                  <p:spPr>
                    <a:xfrm flipH="1">
                      <a:off x="7767653" y="2540362"/>
                      <a:ext cx="340348" cy="205213"/>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07" name="Line">
                      <a:extLst>
                        <a:ext uri="{FF2B5EF4-FFF2-40B4-BE49-F238E27FC236}">
                          <a16:creationId xmlns:a16="http://schemas.microsoft.com/office/drawing/2014/main" id="{30FE2D49-B955-475E-A0C2-5D219AD206F9}"/>
                        </a:ext>
                      </a:extLst>
                    </p:cNvPr>
                    <p:cNvSpPr/>
                    <p:nvPr/>
                  </p:nvSpPr>
                  <p:spPr>
                    <a:xfrm flipH="1">
                      <a:off x="7902890" y="2938421"/>
                      <a:ext cx="412490" cy="87678"/>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08" name="Line">
                      <a:extLst>
                        <a:ext uri="{FF2B5EF4-FFF2-40B4-BE49-F238E27FC236}">
                          <a16:creationId xmlns:a16="http://schemas.microsoft.com/office/drawing/2014/main" id="{A38475D6-DD82-4164-9F7B-528AC124D389}"/>
                        </a:ext>
                      </a:extLst>
                    </p:cNvPr>
                    <p:cNvSpPr/>
                    <p:nvPr/>
                  </p:nvSpPr>
                  <p:spPr>
                    <a:xfrm flipH="1">
                      <a:off x="7848251" y="2722301"/>
                      <a:ext cx="410190" cy="160914"/>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09" name="Line">
                      <a:extLst>
                        <a:ext uri="{FF2B5EF4-FFF2-40B4-BE49-F238E27FC236}">
                          <a16:creationId xmlns:a16="http://schemas.microsoft.com/office/drawing/2014/main" id="{99A8AEB5-2A12-495F-8C3C-4F2CCE6E6531}"/>
                        </a:ext>
                      </a:extLst>
                    </p:cNvPr>
                    <p:cNvSpPr/>
                    <p:nvPr/>
                  </p:nvSpPr>
                  <p:spPr>
                    <a:xfrm flipH="1">
                      <a:off x="7909398" y="3187251"/>
                      <a:ext cx="421706"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0" name="Line">
                      <a:extLst>
                        <a:ext uri="{FF2B5EF4-FFF2-40B4-BE49-F238E27FC236}">
                          <a16:creationId xmlns:a16="http://schemas.microsoft.com/office/drawing/2014/main" id="{9212FBEE-961C-437C-A759-90BE0D594E6D}"/>
                        </a:ext>
                      </a:extLst>
                    </p:cNvPr>
                    <p:cNvSpPr/>
                    <p:nvPr/>
                  </p:nvSpPr>
                  <p:spPr>
                    <a:xfrm flipH="1" flipV="1">
                      <a:off x="7889764" y="3348143"/>
                      <a:ext cx="416514" cy="65970"/>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1" name="Line">
                      <a:extLst>
                        <a:ext uri="{FF2B5EF4-FFF2-40B4-BE49-F238E27FC236}">
                          <a16:creationId xmlns:a16="http://schemas.microsoft.com/office/drawing/2014/main" id="{61105FE6-F68C-408D-A6F8-A339B68C4369}"/>
                        </a:ext>
                      </a:extLst>
                    </p:cNvPr>
                    <p:cNvSpPr/>
                    <p:nvPr/>
                  </p:nvSpPr>
                  <p:spPr>
                    <a:xfrm flipH="1" flipV="1">
                      <a:off x="7864915" y="3498587"/>
                      <a:ext cx="443202" cy="131990"/>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2" name="Line">
                      <a:extLst>
                        <a:ext uri="{FF2B5EF4-FFF2-40B4-BE49-F238E27FC236}">
                          <a16:creationId xmlns:a16="http://schemas.microsoft.com/office/drawing/2014/main" id="{996888E7-2CBB-4DB2-B931-77A4FA2A061E}"/>
                        </a:ext>
                      </a:extLst>
                    </p:cNvPr>
                    <p:cNvSpPr/>
                    <p:nvPr/>
                  </p:nvSpPr>
                  <p:spPr>
                    <a:xfrm flipH="1" flipV="1">
                      <a:off x="7776566" y="3650243"/>
                      <a:ext cx="368087" cy="172337"/>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3" name="Line">
                      <a:extLst>
                        <a:ext uri="{FF2B5EF4-FFF2-40B4-BE49-F238E27FC236}">
                          <a16:creationId xmlns:a16="http://schemas.microsoft.com/office/drawing/2014/main" id="{31E6794E-A45B-48B7-AAD7-EF51F295DE22}"/>
                        </a:ext>
                      </a:extLst>
                    </p:cNvPr>
                    <p:cNvSpPr/>
                    <p:nvPr/>
                  </p:nvSpPr>
                  <p:spPr>
                    <a:xfrm flipH="1">
                      <a:off x="7206185" y="3236406"/>
                      <a:ext cx="421706" cy="1"/>
                    </a:xfrm>
                    <a:prstGeom prst="line">
                      <a:avLst/>
                    </a:prstGeom>
                    <a:noFill/>
                    <a:ln w="63500" cap="flat">
                      <a:solidFill>
                        <a:srgbClr val="000000"/>
                      </a:solidFill>
                      <a:prstDash val="solid"/>
                      <a:miter lim="400000"/>
                      <a:tailEnd type="triangle" w="sm" len="sm"/>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4" name="Line">
                      <a:extLst>
                        <a:ext uri="{FF2B5EF4-FFF2-40B4-BE49-F238E27FC236}">
                          <a16:creationId xmlns:a16="http://schemas.microsoft.com/office/drawing/2014/main" id="{AA627A35-C760-4995-A247-124062F65D89}"/>
                        </a:ext>
                      </a:extLst>
                    </p:cNvPr>
                    <p:cNvSpPr/>
                    <p:nvPr/>
                  </p:nvSpPr>
                  <p:spPr>
                    <a:xfrm flipH="1">
                      <a:off x="6632393" y="3236406"/>
                      <a:ext cx="421706" cy="1"/>
                    </a:xfrm>
                    <a:prstGeom prst="line">
                      <a:avLst/>
                    </a:prstGeom>
                    <a:noFill/>
                    <a:ln w="63500" cap="flat">
                      <a:solidFill>
                        <a:srgbClr val="000000"/>
                      </a:solidFill>
                      <a:prstDash val="solid"/>
                      <a:miter lim="400000"/>
                      <a:tailEnd type="triangle" w="sm" len="sm"/>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5" name="Line">
                      <a:extLst>
                        <a:ext uri="{FF2B5EF4-FFF2-40B4-BE49-F238E27FC236}">
                          <a16:creationId xmlns:a16="http://schemas.microsoft.com/office/drawing/2014/main" id="{94C7170C-92C2-44FD-BB03-C822C1840FC3}"/>
                        </a:ext>
                      </a:extLst>
                    </p:cNvPr>
                    <p:cNvSpPr/>
                    <p:nvPr/>
                  </p:nvSpPr>
                  <p:spPr>
                    <a:xfrm flipH="1">
                      <a:off x="6057327" y="3236406"/>
                      <a:ext cx="421706" cy="1"/>
                    </a:xfrm>
                    <a:prstGeom prst="line">
                      <a:avLst/>
                    </a:prstGeom>
                    <a:noFill/>
                    <a:ln w="63500" cap="flat">
                      <a:solidFill>
                        <a:srgbClr val="000000"/>
                      </a:solidFill>
                      <a:prstDash val="solid"/>
                      <a:miter lim="400000"/>
                      <a:tailEnd type="triangle" w="sm" len="sm"/>
                    </a:ln>
                    <a:effectLst/>
                  </p:spPr>
                  <p:txBody>
                    <a:bodyPr wrap="square" lIns="35719" tIns="35719" rIns="35719" bIns="35719" numCol="1" anchor="ctr">
                      <a:noAutofit/>
                    </a:bodyPr>
                    <a:lstStyle/>
                    <a:p>
                      <a:pPr>
                        <a:defRPr b="0">
                          <a:latin typeface="Helvetica Light"/>
                          <a:ea typeface="Helvetica Light"/>
                          <a:cs typeface="Helvetica Light"/>
                          <a:sym typeface="Helvetica Light"/>
                        </a:defRPr>
                      </a:pPr>
                      <a:endParaRPr sz="1266" b="1"/>
                    </a:p>
                  </p:txBody>
                </p:sp>
                <p:sp>
                  <p:nvSpPr>
                    <p:cNvPr id="316" name="Connection Line">
                      <a:extLst>
                        <a:ext uri="{FF2B5EF4-FFF2-40B4-BE49-F238E27FC236}">
                          <a16:creationId xmlns:a16="http://schemas.microsoft.com/office/drawing/2014/main" id="{0C420AB9-00B9-4571-82B5-3DD4C3A6A9A6}"/>
                        </a:ext>
                      </a:extLst>
                    </p:cNvPr>
                    <p:cNvSpPr/>
                    <p:nvPr/>
                  </p:nvSpPr>
                  <p:spPr>
                    <a:xfrm>
                      <a:off x="5138614" y="3152397"/>
                      <a:ext cx="487291" cy="112691"/>
                    </a:xfrm>
                    <a:custGeom>
                      <a:avLst/>
                      <a:gdLst/>
                      <a:ahLst/>
                      <a:cxnLst>
                        <a:cxn ang="0">
                          <a:pos x="wd2" y="hd2"/>
                        </a:cxn>
                        <a:cxn ang="5400000">
                          <a:pos x="wd2" y="hd2"/>
                        </a:cxn>
                        <a:cxn ang="10800000">
                          <a:pos x="wd2" y="hd2"/>
                        </a:cxn>
                        <a:cxn ang="16200000">
                          <a:pos x="wd2" y="hd2"/>
                        </a:cxn>
                      </a:cxnLst>
                      <a:rect l="0" t="0" r="r" b="b"/>
                      <a:pathLst>
                        <a:path w="21600" h="18063" extrusionOk="0">
                          <a:moveTo>
                            <a:pt x="0" y="2310"/>
                          </a:moveTo>
                          <a:cubicBezTo>
                            <a:pt x="8233" y="-3537"/>
                            <a:pt x="15433" y="1714"/>
                            <a:pt x="21600" y="18063"/>
                          </a:cubicBezTo>
                        </a:path>
                      </a:pathLst>
                    </a:custGeom>
                    <a:noFill/>
                    <a:ln w="25400" cap="flat">
                      <a:solidFill>
                        <a:srgbClr val="000000"/>
                      </a:solidFill>
                      <a:prstDash val="solid"/>
                      <a:miter lim="400000"/>
                      <a:headEnd type="triangle" w="med" len="med"/>
                    </a:ln>
                    <a:effectLst/>
                  </p:spPr>
                  <p:txBody>
                    <a:bodyPr/>
                    <a:lstStyle/>
                    <a:p>
                      <a:endParaRPr sz="1266" b="1"/>
                    </a:p>
                  </p:txBody>
                </p:sp>
                <p:sp>
                  <p:nvSpPr>
                    <p:cNvPr id="317" name="7">
                      <a:extLst>
                        <a:ext uri="{FF2B5EF4-FFF2-40B4-BE49-F238E27FC236}">
                          <a16:creationId xmlns:a16="http://schemas.microsoft.com/office/drawing/2014/main" id="{B46C43CA-5872-433A-BEBF-0E4F60D056F3}"/>
                        </a:ext>
                      </a:extLst>
                    </p:cNvPr>
                    <p:cNvSpPr/>
                    <p:nvPr/>
                  </p:nvSpPr>
                  <p:spPr>
                    <a:xfrm>
                      <a:off x="4649315" y="3124887"/>
                      <a:ext cx="148631" cy="250020"/>
                    </a:xfrm>
                    <a:custGeom>
                      <a:avLst/>
                      <a:gdLst/>
                      <a:ahLst/>
                      <a:cxnLst>
                        <a:cxn ang="0">
                          <a:pos x="wd2" y="hd2"/>
                        </a:cxn>
                        <a:cxn ang="5400000">
                          <a:pos x="wd2" y="hd2"/>
                        </a:cxn>
                        <a:cxn ang="10800000">
                          <a:pos x="wd2" y="hd2"/>
                        </a:cxn>
                        <a:cxn ang="16200000">
                          <a:pos x="wd2" y="hd2"/>
                        </a:cxn>
                      </a:cxnLst>
                      <a:rect l="0" t="0" r="r" b="b"/>
                      <a:pathLst>
                        <a:path w="17703" h="16757" extrusionOk="0">
                          <a:moveTo>
                            <a:pt x="0" y="1352"/>
                          </a:moveTo>
                          <a:cubicBezTo>
                            <a:pt x="6039" y="-2157"/>
                            <a:pt x="15421" y="1684"/>
                            <a:pt x="17292" y="6912"/>
                          </a:cubicBezTo>
                          <a:cubicBezTo>
                            <a:pt x="19695" y="13629"/>
                            <a:pt x="11148" y="19443"/>
                            <a:pt x="2934" y="15449"/>
                          </a:cubicBezTo>
                          <a:cubicBezTo>
                            <a:pt x="-1905" y="13096"/>
                            <a:pt x="-305" y="8685"/>
                            <a:pt x="5877" y="7759"/>
                          </a:cubicBezTo>
                        </a:path>
                      </a:pathLst>
                    </a:custGeom>
                    <a:noFill/>
                    <a:ln w="9525" cap="flat">
                      <a:solidFill>
                        <a:srgbClr val="000000"/>
                      </a:solidFill>
                      <a:prstDash val="solid"/>
                      <a:miter lim="400000"/>
                      <a:tailEnd type="triangle" w="med" len="me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defRPr b="0">
                          <a:latin typeface="Helvetica Light"/>
                          <a:ea typeface="Helvetica Light"/>
                          <a:cs typeface="Helvetica Light"/>
                          <a:sym typeface="Helvetica Light"/>
                        </a:defRPr>
                      </a:lvl1pPr>
                    </a:lstStyle>
                    <a:p>
                      <a:endParaRPr sz="1266" b="1" dirty="0"/>
                    </a:p>
                  </p:txBody>
                </p:sp>
              </p:grpSp>
            </p:grpSp>
            <p:grpSp>
              <p:nvGrpSpPr>
                <p:cNvPr id="208" name="Group 207">
                  <a:extLst>
                    <a:ext uri="{FF2B5EF4-FFF2-40B4-BE49-F238E27FC236}">
                      <a16:creationId xmlns:a16="http://schemas.microsoft.com/office/drawing/2014/main" id="{CDD2499A-D763-4B57-8418-044B94A8553C}"/>
                    </a:ext>
                  </a:extLst>
                </p:cNvPr>
                <p:cNvGrpSpPr/>
                <p:nvPr/>
              </p:nvGrpSpPr>
              <p:grpSpPr>
                <a:xfrm>
                  <a:off x="8067626" y="2063157"/>
                  <a:ext cx="2076722" cy="1823996"/>
                  <a:chOff x="8067626" y="2063157"/>
                  <a:chExt cx="2076722" cy="1823996"/>
                </a:xfrm>
                <a:solidFill>
                  <a:schemeClr val="accent1">
                    <a:lumMod val="60000"/>
                    <a:lumOff val="40000"/>
                  </a:schemeClr>
                </a:solidFill>
              </p:grpSpPr>
              <p:grpSp>
                <p:nvGrpSpPr>
                  <p:cNvPr id="280" name="Group">
                    <a:extLst>
                      <a:ext uri="{FF2B5EF4-FFF2-40B4-BE49-F238E27FC236}">
                        <a16:creationId xmlns:a16="http://schemas.microsoft.com/office/drawing/2014/main" id="{E54D7B3F-408E-4378-81CA-7BD47294C9DD}"/>
                      </a:ext>
                    </a:extLst>
                  </p:cNvPr>
                  <p:cNvGrpSpPr/>
                  <p:nvPr/>
                </p:nvGrpSpPr>
                <p:grpSpPr>
                  <a:xfrm>
                    <a:off x="8067626" y="2063157"/>
                    <a:ext cx="502412" cy="529589"/>
                    <a:chOff x="0" y="0"/>
                    <a:chExt cx="714539" cy="753192"/>
                  </a:xfrm>
                  <a:grpFill/>
                </p:grpSpPr>
                <p:sp>
                  <p:nvSpPr>
                    <p:cNvPr id="291" name="Rounded Rectangle">
                      <a:extLst>
                        <a:ext uri="{FF2B5EF4-FFF2-40B4-BE49-F238E27FC236}">
                          <a16:creationId xmlns:a16="http://schemas.microsoft.com/office/drawing/2014/main" id="{C97EF28C-B5C9-490D-926F-98FBD845EFB7}"/>
                        </a:ext>
                      </a:extLst>
                    </p:cNvPr>
                    <p:cNvSpPr/>
                    <p:nvPr/>
                  </p:nvSpPr>
                  <p:spPr>
                    <a:xfrm rot="2520000">
                      <a:off x="312104" y="238618"/>
                      <a:ext cx="46761" cy="202910"/>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92" name="Rounded Rectangle">
                      <a:extLst>
                        <a:ext uri="{FF2B5EF4-FFF2-40B4-BE49-F238E27FC236}">
                          <a16:creationId xmlns:a16="http://schemas.microsoft.com/office/drawing/2014/main" id="{D0986CE6-3B71-474F-AB91-965885469DB9}"/>
                        </a:ext>
                      </a:extLst>
                    </p:cNvPr>
                    <p:cNvSpPr/>
                    <p:nvPr/>
                  </p:nvSpPr>
                  <p:spPr>
                    <a:xfrm rot="2520000">
                      <a:off x="372818" y="303191"/>
                      <a:ext cx="46761" cy="202910"/>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93" name="Rounded Rectangle">
                      <a:extLst>
                        <a:ext uri="{FF2B5EF4-FFF2-40B4-BE49-F238E27FC236}">
                          <a16:creationId xmlns:a16="http://schemas.microsoft.com/office/drawing/2014/main" id="{B823C152-85DE-48A8-8AF5-E66E7F3855AE}"/>
                        </a:ext>
                      </a:extLst>
                    </p:cNvPr>
                    <p:cNvSpPr/>
                    <p:nvPr/>
                  </p:nvSpPr>
                  <p:spPr>
                    <a:xfrm rot="2520000">
                      <a:off x="420903" y="17448"/>
                      <a:ext cx="194530" cy="37090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94" name="Rounded Rectangle">
                      <a:extLst>
                        <a:ext uri="{FF2B5EF4-FFF2-40B4-BE49-F238E27FC236}">
                          <a16:creationId xmlns:a16="http://schemas.microsoft.com/office/drawing/2014/main" id="{EF4A96D2-9B6C-49B2-AC7A-9C8BE81C1430}"/>
                        </a:ext>
                      </a:extLst>
                    </p:cNvPr>
                    <p:cNvSpPr/>
                    <p:nvPr/>
                  </p:nvSpPr>
                  <p:spPr>
                    <a:xfrm rot="2520000">
                      <a:off x="106790" y="283557"/>
                      <a:ext cx="134707" cy="37090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95" name="Rounded Rectangle">
                      <a:extLst>
                        <a:ext uri="{FF2B5EF4-FFF2-40B4-BE49-F238E27FC236}">
                          <a16:creationId xmlns:a16="http://schemas.microsoft.com/office/drawing/2014/main" id="{3925E797-7B6C-4115-8C22-4F63F893893F}"/>
                        </a:ext>
                      </a:extLst>
                    </p:cNvPr>
                    <p:cNvSpPr/>
                    <p:nvPr/>
                  </p:nvSpPr>
                  <p:spPr>
                    <a:xfrm rot="2520000">
                      <a:off x="219295" y="384857"/>
                      <a:ext cx="134707" cy="37090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81" name="Circle">
                    <a:extLst>
                      <a:ext uri="{FF2B5EF4-FFF2-40B4-BE49-F238E27FC236}">
                        <a16:creationId xmlns:a16="http://schemas.microsoft.com/office/drawing/2014/main" id="{81E981B8-091D-48BD-A844-98BABB06F9C8}"/>
                      </a:ext>
                    </a:extLst>
                  </p:cNvPr>
                  <p:cNvSpPr/>
                  <p:nvPr/>
                </p:nvSpPr>
                <p:spPr>
                  <a:xfrm>
                    <a:off x="9131236" y="2361194"/>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2" name="Circle">
                    <a:extLst>
                      <a:ext uri="{FF2B5EF4-FFF2-40B4-BE49-F238E27FC236}">
                        <a16:creationId xmlns:a16="http://schemas.microsoft.com/office/drawing/2014/main" id="{92D8D708-1DE7-4418-80D9-D0F63D9032DB}"/>
                      </a:ext>
                    </a:extLst>
                  </p:cNvPr>
                  <p:cNvSpPr/>
                  <p:nvPr/>
                </p:nvSpPr>
                <p:spPr>
                  <a:xfrm>
                    <a:off x="9155700" y="3028094"/>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3" name="Circle">
                    <a:extLst>
                      <a:ext uri="{FF2B5EF4-FFF2-40B4-BE49-F238E27FC236}">
                        <a16:creationId xmlns:a16="http://schemas.microsoft.com/office/drawing/2014/main" id="{743C6018-68A9-47C9-80CD-C51341C3C4B6}"/>
                      </a:ext>
                    </a:extLst>
                  </p:cNvPr>
                  <p:cNvSpPr/>
                  <p:nvPr/>
                </p:nvSpPr>
                <p:spPr>
                  <a:xfrm>
                    <a:off x="9887614" y="3028094"/>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4" name="Circle">
                    <a:extLst>
                      <a:ext uri="{FF2B5EF4-FFF2-40B4-BE49-F238E27FC236}">
                        <a16:creationId xmlns:a16="http://schemas.microsoft.com/office/drawing/2014/main" id="{D0589379-DA15-40BD-BECF-68675E5CF1D4}"/>
                      </a:ext>
                    </a:extLst>
                  </p:cNvPr>
                  <p:cNvSpPr/>
                  <p:nvPr/>
                </p:nvSpPr>
                <p:spPr>
                  <a:xfrm>
                    <a:off x="10033198" y="3776003"/>
                    <a:ext cx="111150"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5" name="Circle">
                    <a:extLst>
                      <a:ext uri="{FF2B5EF4-FFF2-40B4-BE49-F238E27FC236}">
                        <a16:creationId xmlns:a16="http://schemas.microsoft.com/office/drawing/2014/main" id="{5094B4A3-A9AF-42F8-9A76-764C97E9169E}"/>
                      </a:ext>
                    </a:extLst>
                  </p:cNvPr>
                  <p:cNvSpPr/>
                  <p:nvPr/>
                </p:nvSpPr>
                <p:spPr>
                  <a:xfrm>
                    <a:off x="9273232" y="3776003"/>
                    <a:ext cx="111151"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6" name="Circle">
                    <a:extLst>
                      <a:ext uri="{FF2B5EF4-FFF2-40B4-BE49-F238E27FC236}">
                        <a16:creationId xmlns:a16="http://schemas.microsoft.com/office/drawing/2014/main" id="{A148B4CC-346B-47BB-9CD5-3E7F30F93357}"/>
                      </a:ext>
                    </a:extLst>
                  </p:cNvPr>
                  <p:cNvSpPr/>
                  <p:nvPr/>
                </p:nvSpPr>
                <p:spPr>
                  <a:xfrm>
                    <a:off x="9798135" y="3317637"/>
                    <a:ext cx="111150"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7" name="Square">
                    <a:extLst>
                      <a:ext uri="{FF2B5EF4-FFF2-40B4-BE49-F238E27FC236}">
                        <a16:creationId xmlns:a16="http://schemas.microsoft.com/office/drawing/2014/main" id="{CDC34090-CB81-43A5-B454-E0595234ABD7}"/>
                      </a:ext>
                    </a:extLst>
                  </p:cNvPr>
                  <p:cNvSpPr/>
                  <p:nvPr/>
                </p:nvSpPr>
                <p:spPr>
                  <a:xfrm rot="18900000">
                    <a:off x="9364650" y="2724936"/>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8" name="Square">
                    <a:extLst>
                      <a:ext uri="{FF2B5EF4-FFF2-40B4-BE49-F238E27FC236}">
                        <a16:creationId xmlns:a16="http://schemas.microsoft.com/office/drawing/2014/main" id="{5D636932-98A2-4180-A206-2B756C7AAD98}"/>
                      </a:ext>
                    </a:extLst>
                  </p:cNvPr>
                  <p:cNvSpPr/>
                  <p:nvPr/>
                </p:nvSpPr>
                <p:spPr>
                  <a:xfrm rot="18900000">
                    <a:off x="9765907" y="2882126"/>
                    <a:ext cx="88920"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89" name="Square">
                    <a:extLst>
                      <a:ext uri="{FF2B5EF4-FFF2-40B4-BE49-F238E27FC236}">
                        <a16:creationId xmlns:a16="http://schemas.microsoft.com/office/drawing/2014/main" id="{122F3DB3-DEA6-46AF-A295-C4086F1AD857}"/>
                      </a:ext>
                    </a:extLst>
                  </p:cNvPr>
                  <p:cNvSpPr/>
                  <p:nvPr/>
                </p:nvSpPr>
                <p:spPr>
                  <a:xfrm rot="18900000">
                    <a:off x="9506350" y="3564109"/>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90" name="Square">
                    <a:extLst>
                      <a:ext uri="{FF2B5EF4-FFF2-40B4-BE49-F238E27FC236}">
                        <a16:creationId xmlns:a16="http://schemas.microsoft.com/office/drawing/2014/main" id="{2CEE703E-27F4-40CC-8D5C-F623C23CF1F3}"/>
                      </a:ext>
                    </a:extLst>
                  </p:cNvPr>
                  <p:cNvSpPr/>
                  <p:nvPr/>
                </p:nvSpPr>
                <p:spPr>
                  <a:xfrm rot="18900000">
                    <a:off x="9651606" y="2507131"/>
                    <a:ext cx="88921"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nvGrpSpPr>
                <p:cNvPr id="209" name="Group 208">
                  <a:extLst>
                    <a:ext uri="{FF2B5EF4-FFF2-40B4-BE49-F238E27FC236}">
                      <a16:creationId xmlns:a16="http://schemas.microsoft.com/office/drawing/2014/main" id="{09F12CA2-01B1-4609-AECC-53289ABC35B5}"/>
                    </a:ext>
                  </a:extLst>
                </p:cNvPr>
                <p:cNvGrpSpPr/>
                <p:nvPr/>
              </p:nvGrpSpPr>
              <p:grpSpPr>
                <a:xfrm>
                  <a:off x="8142223" y="2606952"/>
                  <a:ext cx="2079750" cy="1488348"/>
                  <a:chOff x="8142223" y="2606952"/>
                  <a:chExt cx="2079750" cy="1488348"/>
                </a:xfrm>
                <a:solidFill>
                  <a:schemeClr val="bg2">
                    <a:lumMod val="90000"/>
                  </a:schemeClr>
                </a:solidFill>
              </p:grpSpPr>
              <p:grpSp>
                <p:nvGrpSpPr>
                  <p:cNvPr id="271" name="Group">
                    <a:extLst>
                      <a:ext uri="{FF2B5EF4-FFF2-40B4-BE49-F238E27FC236}">
                        <a16:creationId xmlns:a16="http://schemas.microsoft.com/office/drawing/2014/main" id="{7DA62FE4-CBAE-445B-BEE6-4194939B5E8F}"/>
                      </a:ext>
                    </a:extLst>
                  </p:cNvPr>
                  <p:cNvGrpSpPr/>
                  <p:nvPr/>
                </p:nvGrpSpPr>
                <p:grpSpPr>
                  <a:xfrm rot="7260000">
                    <a:off x="8320475" y="3718133"/>
                    <a:ext cx="198915" cy="555420"/>
                    <a:chOff x="0" y="0"/>
                    <a:chExt cx="282899" cy="789929"/>
                  </a:xfrm>
                  <a:grpFill/>
                </p:grpSpPr>
                <p:sp>
                  <p:nvSpPr>
                    <p:cNvPr id="275" name="Rounded Rectangle">
                      <a:extLst>
                        <a:ext uri="{FF2B5EF4-FFF2-40B4-BE49-F238E27FC236}">
                          <a16:creationId xmlns:a16="http://schemas.microsoft.com/office/drawing/2014/main" id="{26C3DD76-7345-4D0A-87F0-49E0E813986C}"/>
                        </a:ext>
                      </a:extLst>
                    </p:cNvPr>
                    <p:cNvSpPr/>
                    <p:nvPr/>
                  </p:nvSpPr>
                  <p:spPr>
                    <a:xfrm rot="21600000">
                      <a:off x="76731" y="304732"/>
                      <a:ext cx="46238" cy="20064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6" name="Rounded Rectangle">
                      <a:extLst>
                        <a:ext uri="{FF2B5EF4-FFF2-40B4-BE49-F238E27FC236}">
                          <a16:creationId xmlns:a16="http://schemas.microsoft.com/office/drawing/2014/main" id="{3D2A64F7-9DF0-4DA9-AC1C-8E123D0E3AE8}"/>
                        </a:ext>
                      </a:extLst>
                    </p:cNvPr>
                    <p:cNvSpPr/>
                    <p:nvPr/>
                  </p:nvSpPr>
                  <p:spPr>
                    <a:xfrm rot="21600000">
                      <a:off x="164072" y="312010"/>
                      <a:ext cx="46238" cy="200643"/>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7" name="Rounded Rectangle">
                      <a:extLst>
                        <a:ext uri="{FF2B5EF4-FFF2-40B4-BE49-F238E27FC236}">
                          <a16:creationId xmlns:a16="http://schemas.microsoft.com/office/drawing/2014/main" id="{7D1B6C82-7FD3-4E87-8A11-134139B7A165}"/>
                        </a:ext>
                      </a:extLst>
                    </p:cNvPr>
                    <p:cNvSpPr/>
                    <p:nvPr/>
                  </p:nvSpPr>
                  <p:spPr>
                    <a:xfrm rot="21600000">
                      <a:off x="47153" y="-1"/>
                      <a:ext cx="192357" cy="366758"/>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8" name="Rounded Rectangle">
                      <a:extLst>
                        <a:ext uri="{FF2B5EF4-FFF2-40B4-BE49-F238E27FC236}">
                          <a16:creationId xmlns:a16="http://schemas.microsoft.com/office/drawing/2014/main" id="{1D1B7BB0-639C-42AF-ACF5-631B3C816325}"/>
                        </a:ext>
                      </a:extLst>
                    </p:cNvPr>
                    <p:cNvSpPr/>
                    <p:nvPr/>
                  </p:nvSpPr>
                  <p:spPr>
                    <a:xfrm rot="21600000">
                      <a:off x="-1" y="423173"/>
                      <a:ext cx="133202" cy="366757"/>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9" name="Rounded Rectangle">
                      <a:extLst>
                        <a:ext uri="{FF2B5EF4-FFF2-40B4-BE49-F238E27FC236}">
                          <a16:creationId xmlns:a16="http://schemas.microsoft.com/office/drawing/2014/main" id="{AA0FFE2A-C107-43D1-8C83-0AF9F560A6B0}"/>
                        </a:ext>
                      </a:extLst>
                    </p:cNvPr>
                    <p:cNvSpPr/>
                    <p:nvPr/>
                  </p:nvSpPr>
                  <p:spPr>
                    <a:xfrm rot="21600000">
                      <a:off x="149699" y="423173"/>
                      <a:ext cx="133201" cy="366757"/>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72" name="Circle">
                    <a:extLst>
                      <a:ext uri="{FF2B5EF4-FFF2-40B4-BE49-F238E27FC236}">
                        <a16:creationId xmlns:a16="http://schemas.microsoft.com/office/drawing/2014/main" id="{6B40A8E8-06E3-4C4D-9037-07912DFBB8B4}"/>
                      </a:ext>
                    </a:extLst>
                  </p:cNvPr>
                  <p:cNvSpPr/>
                  <p:nvPr/>
                </p:nvSpPr>
                <p:spPr>
                  <a:xfrm>
                    <a:off x="10110822" y="2606952"/>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3" name="Square">
                    <a:extLst>
                      <a:ext uri="{FF2B5EF4-FFF2-40B4-BE49-F238E27FC236}">
                        <a16:creationId xmlns:a16="http://schemas.microsoft.com/office/drawing/2014/main" id="{92329F30-1A02-4B4E-BDA2-46E4DFD4DD78}"/>
                      </a:ext>
                    </a:extLst>
                  </p:cNvPr>
                  <p:cNvSpPr/>
                  <p:nvPr/>
                </p:nvSpPr>
                <p:spPr>
                  <a:xfrm rot="18900000">
                    <a:off x="9155456" y="3618417"/>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4" name="Square">
                    <a:extLst>
                      <a:ext uri="{FF2B5EF4-FFF2-40B4-BE49-F238E27FC236}">
                        <a16:creationId xmlns:a16="http://schemas.microsoft.com/office/drawing/2014/main" id="{EC5D621A-4111-4D3B-B6FB-F72EA45470C8}"/>
                      </a:ext>
                    </a:extLst>
                  </p:cNvPr>
                  <p:cNvSpPr/>
                  <p:nvPr/>
                </p:nvSpPr>
                <p:spPr>
                  <a:xfrm rot="18900000">
                    <a:off x="9898729" y="3931011"/>
                    <a:ext cx="88921"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nvGrpSpPr>
                <p:cNvPr id="210" name="Group 209">
                  <a:extLst>
                    <a:ext uri="{FF2B5EF4-FFF2-40B4-BE49-F238E27FC236}">
                      <a16:creationId xmlns:a16="http://schemas.microsoft.com/office/drawing/2014/main" id="{8BFFDDFC-B028-42E3-B115-5324CC7B720E}"/>
                    </a:ext>
                  </a:extLst>
                </p:cNvPr>
                <p:cNvGrpSpPr/>
                <p:nvPr/>
              </p:nvGrpSpPr>
              <p:grpSpPr>
                <a:xfrm>
                  <a:off x="8358873" y="2188613"/>
                  <a:ext cx="1639892" cy="2256952"/>
                  <a:chOff x="8358873" y="2188613"/>
                  <a:chExt cx="1639892" cy="2256952"/>
                </a:xfrm>
                <a:solidFill>
                  <a:schemeClr val="accent5">
                    <a:lumMod val="60000"/>
                    <a:lumOff val="40000"/>
                  </a:schemeClr>
                </a:solidFill>
              </p:grpSpPr>
              <p:grpSp>
                <p:nvGrpSpPr>
                  <p:cNvPr id="261" name="Group">
                    <a:extLst>
                      <a:ext uri="{FF2B5EF4-FFF2-40B4-BE49-F238E27FC236}">
                        <a16:creationId xmlns:a16="http://schemas.microsoft.com/office/drawing/2014/main" id="{BDCA02FB-7223-4D1C-90C7-B48EE4A1F5F7}"/>
                      </a:ext>
                    </a:extLst>
                  </p:cNvPr>
                  <p:cNvGrpSpPr/>
                  <p:nvPr/>
                </p:nvGrpSpPr>
                <p:grpSpPr>
                  <a:xfrm rot="5400000" flipH="1">
                    <a:off x="8530027" y="2648707"/>
                    <a:ext cx="190994" cy="533301"/>
                    <a:chOff x="0" y="0"/>
                    <a:chExt cx="271633" cy="758471"/>
                  </a:xfrm>
                  <a:grpFill/>
                </p:grpSpPr>
                <p:sp>
                  <p:nvSpPr>
                    <p:cNvPr id="266" name="Rounded Rectangle">
                      <a:extLst>
                        <a:ext uri="{FF2B5EF4-FFF2-40B4-BE49-F238E27FC236}">
                          <a16:creationId xmlns:a16="http://schemas.microsoft.com/office/drawing/2014/main" id="{11AFC530-0E90-46A4-90AA-D2124D0F10BF}"/>
                        </a:ext>
                      </a:extLst>
                    </p:cNvPr>
                    <p:cNvSpPr/>
                    <p:nvPr/>
                  </p:nvSpPr>
                  <p:spPr>
                    <a:xfrm>
                      <a:off x="73675" y="292596"/>
                      <a:ext cx="44397" cy="1926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7" name="Rounded Rectangle">
                      <a:extLst>
                        <a:ext uri="{FF2B5EF4-FFF2-40B4-BE49-F238E27FC236}">
                          <a16:creationId xmlns:a16="http://schemas.microsoft.com/office/drawing/2014/main" id="{34AEF7CD-4442-465A-BE42-5BFF1FE515CC}"/>
                        </a:ext>
                      </a:extLst>
                    </p:cNvPr>
                    <p:cNvSpPr/>
                    <p:nvPr/>
                  </p:nvSpPr>
                  <p:spPr>
                    <a:xfrm>
                      <a:off x="157537" y="299584"/>
                      <a:ext cx="44398" cy="192653"/>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8" name="Rounded Rectangle">
                      <a:extLst>
                        <a:ext uri="{FF2B5EF4-FFF2-40B4-BE49-F238E27FC236}">
                          <a16:creationId xmlns:a16="http://schemas.microsoft.com/office/drawing/2014/main" id="{AF07C7A3-4C82-4CE6-9A15-3D4BBD0D49AC}"/>
                        </a:ext>
                      </a:extLst>
                    </p:cNvPr>
                    <p:cNvSpPr/>
                    <p:nvPr/>
                  </p:nvSpPr>
                  <p:spPr>
                    <a:xfrm>
                      <a:off x="45275" y="0"/>
                      <a:ext cx="184696" cy="352151"/>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9" name="Rounded Rectangle">
                      <a:extLst>
                        <a:ext uri="{FF2B5EF4-FFF2-40B4-BE49-F238E27FC236}">
                          <a16:creationId xmlns:a16="http://schemas.microsoft.com/office/drawing/2014/main" id="{C2DDCAEA-7461-437E-BE48-1755ABF7CE27}"/>
                        </a:ext>
                      </a:extLst>
                    </p:cNvPr>
                    <p:cNvSpPr/>
                    <p:nvPr/>
                  </p:nvSpPr>
                  <p:spPr>
                    <a:xfrm>
                      <a:off x="0" y="406320"/>
                      <a:ext cx="127896" cy="3521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70" name="Rounded Rectangle">
                      <a:extLst>
                        <a:ext uri="{FF2B5EF4-FFF2-40B4-BE49-F238E27FC236}">
                          <a16:creationId xmlns:a16="http://schemas.microsoft.com/office/drawing/2014/main" id="{30C966BE-4169-4362-9BB0-D4B555E13F58}"/>
                        </a:ext>
                      </a:extLst>
                    </p:cNvPr>
                    <p:cNvSpPr/>
                    <p:nvPr/>
                  </p:nvSpPr>
                  <p:spPr>
                    <a:xfrm>
                      <a:off x="143737" y="406320"/>
                      <a:ext cx="127897" cy="3521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62" name="Circle">
                    <a:extLst>
                      <a:ext uri="{FF2B5EF4-FFF2-40B4-BE49-F238E27FC236}">
                        <a16:creationId xmlns:a16="http://schemas.microsoft.com/office/drawing/2014/main" id="{5A38156D-69E2-4A23-B27B-CDA43260B38C}"/>
                      </a:ext>
                    </a:extLst>
                  </p:cNvPr>
                  <p:cNvSpPr/>
                  <p:nvPr/>
                </p:nvSpPr>
                <p:spPr>
                  <a:xfrm>
                    <a:off x="9798135" y="3470684"/>
                    <a:ext cx="111150"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3" name="Circle">
                    <a:extLst>
                      <a:ext uri="{FF2B5EF4-FFF2-40B4-BE49-F238E27FC236}">
                        <a16:creationId xmlns:a16="http://schemas.microsoft.com/office/drawing/2014/main" id="{1627B949-8114-4E06-9D95-F1324B074F22}"/>
                      </a:ext>
                    </a:extLst>
                  </p:cNvPr>
                  <p:cNvSpPr/>
                  <p:nvPr/>
                </p:nvSpPr>
                <p:spPr>
                  <a:xfrm>
                    <a:off x="9887614" y="4334415"/>
                    <a:ext cx="111151"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4" name="Square">
                    <a:extLst>
                      <a:ext uri="{FF2B5EF4-FFF2-40B4-BE49-F238E27FC236}">
                        <a16:creationId xmlns:a16="http://schemas.microsoft.com/office/drawing/2014/main" id="{8E19CCE5-227E-4C3B-A875-352D08F8AA99}"/>
                      </a:ext>
                    </a:extLst>
                  </p:cNvPr>
                  <p:cNvSpPr/>
                  <p:nvPr/>
                </p:nvSpPr>
                <p:spPr>
                  <a:xfrm rot="18900000">
                    <a:off x="9364650" y="2188613"/>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5" name="Square">
                    <a:extLst>
                      <a:ext uri="{FF2B5EF4-FFF2-40B4-BE49-F238E27FC236}">
                        <a16:creationId xmlns:a16="http://schemas.microsoft.com/office/drawing/2014/main" id="{20F9E777-71AE-4F9D-886B-739C3EEB69D3}"/>
                      </a:ext>
                    </a:extLst>
                  </p:cNvPr>
                  <p:cNvSpPr/>
                  <p:nvPr/>
                </p:nvSpPr>
                <p:spPr>
                  <a:xfrm rot="18900000">
                    <a:off x="9284348" y="3284967"/>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nvGrpSpPr>
                <p:cNvPr id="211" name="Group 210">
                  <a:extLst>
                    <a:ext uri="{FF2B5EF4-FFF2-40B4-BE49-F238E27FC236}">
                      <a16:creationId xmlns:a16="http://schemas.microsoft.com/office/drawing/2014/main" id="{857DC27C-28F6-4F9D-A3E0-F093682A4EE1}"/>
                    </a:ext>
                  </a:extLst>
                </p:cNvPr>
                <p:cNvGrpSpPr/>
                <p:nvPr/>
              </p:nvGrpSpPr>
              <p:grpSpPr>
                <a:xfrm>
                  <a:off x="8358873" y="2805794"/>
                  <a:ext cx="1863100" cy="1280554"/>
                  <a:chOff x="8358873" y="2805794"/>
                  <a:chExt cx="1863100" cy="1280554"/>
                </a:xfrm>
                <a:solidFill>
                  <a:schemeClr val="accent3"/>
                </a:solidFill>
              </p:grpSpPr>
              <p:grpSp>
                <p:nvGrpSpPr>
                  <p:cNvPr id="251" name="Group">
                    <a:extLst>
                      <a:ext uri="{FF2B5EF4-FFF2-40B4-BE49-F238E27FC236}">
                        <a16:creationId xmlns:a16="http://schemas.microsoft.com/office/drawing/2014/main" id="{9FE76B5E-4B2D-4B87-B6CC-64F3ECAA2FF8}"/>
                      </a:ext>
                    </a:extLst>
                  </p:cNvPr>
                  <p:cNvGrpSpPr/>
                  <p:nvPr/>
                </p:nvGrpSpPr>
                <p:grpSpPr>
                  <a:xfrm rot="5400000" flipH="1">
                    <a:off x="8530027" y="2923082"/>
                    <a:ext cx="190994" cy="533301"/>
                    <a:chOff x="0" y="0"/>
                    <a:chExt cx="271633" cy="758471"/>
                  </a:xfrm>
                  <a:grpFill/>
                </p:grpSpPr>
                <p:sp>
                  <p:nvSpPr>
                    <p:cNvPr id="256" name="Rounded Rectangle">
                      <a:extLst>
                        <a:ext uri="{FF2B5EF4-FFF2-40B4-BE49-F238E27FC236}">
                          <a16:creationId xmlns:a16="http://schemas.microsoft.com/office/drawing/2014/main" id="{D4D9CA04-C110-43C6-A367-B69DADC05A23}"/>
                        </a:ext>
                      </a:extLst>
                    </p:cNvPr>
                    <p:cNvSpPr/>
                    <p:nvPr/>
                  </p:nvSpPr>
                  <p:spPr>
                    <a:xfrm>
                      <a:off x="73675" y="292596"/>
                      <a:ext cx="44397" cy="1926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7" name="Rounded Rectangle">
                      <a:extLst>
                        <a:ext uri="{FF2B5EF4-FFF2-40B4-BE49-F238E27FC236}">
                          <a16:creationId xmlns:a16="http://schemas.microsoft.com/office/drawing/2014/main" id="{A9E428CA-145E-42F6-A3B9-F2DEC26BE17B}"/>
                        </a:ext>
                      </a:extLst>
                    </p:cNvPr>
                    <p:cNvSpPr/>
                    <p:nvPr/>
                  </p:nvSpPr>
                  <p:spPr>
                    <a:xfrm>
                      <a:off x="157537" y="299584"/>
                      <a:ext cx="44398" cy="192653"/>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8" name="Rounded Rectangle">
                      <a:extLst>
                        <a:ext uri="{FF2B5EF4-FFF2-40B4-BE49-F238E27FC236}">
                          <a16:creationId xmlns:a16="http://schemas.microsoft.com/office/drawing/2014/main" id="{99C68274-A53F-49A3-B3B7-B7FB285F8A0B}"/>
                        </a:ext>
                      </a:extLst>
                    </p:cNvPr>
                    <p:cNvSpPr/>
                    <p:nvPr/>
                  </p:nvSpPr>
                  <p:spPr>
                    <a:xfrm>
                      <a:off x="45275" y="0"/>
                      <a:ext cx="184696" cy="352151"/>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9" name="Rounded Rectangle">
                      <a:extLst>
                        <a:ext uri="{FF2B5EF4-FFF2-40B4-BE49-F238E27FC236}">
                          <a16:creationId xmlns:a16="http://schemas.microsoft.com/office/drawing/2014/main" id="{A7D6D5B8-F55A-4A3E-BF39-CF2EFBE1632A}"/>
                        </a:ext>
                      </a:extLst>
                    </p:cNvPr>
                    <p:cNvSpPr/>
                    <p:nvPr/>
                  </p:nvSpPr>
                  <p:spPr>
                    <a:xfrm>
                      <a:off x="0" y="406320"/>
                      <a:ext cx="127896" cy="3521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60" name="Rounded Rectangle">
                      <a:extLst>
                        <a:ext uri="{FF2B5EF4-FFF2-40B4-BE49-F238E27FC236}">
                          <a16:creationId xmlns:a16="http://schemas.microsoft.com/office/drawing/2014/main" id="{147E22D2-DECB-4AEA-8E83-B85438F1DF77}"/>
                        </a:ext>
                      </a:extLst>
                    </p:cNvPr>
                    <p:cNvSpPr/>
                    <p:nvPr/>
                  </p:nvSpPr>
                  <p:spPr>
                    <a:xfrm>
                      <a:off x="143737" y="406320"/>
                      <a:ext cx="127897" cy="3521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52" name="Circle">
                    <a:extLst>
                      <a:ext uri="{FF2B5EF4-FFF2-40B4-BE49-F238E27FC236}">
                        <a16:creationId xmlns:a16="http://schemas.microsoft.com/office/drawing/2014/main" id="{B060B23B-76DD-47CB-A244-C43BEFEFF9B6}"/>
                      </a:ext>
                    </a:extLst>
                  </p:cNvPr>
                  <p:cNvSpPr/>
                  <p:nvPr/>
                </p:nvSpPr>
                <p:spPr>
                  <a:xfrm>
                    <a:off x="9100125" y="2805794"/>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3" name="Circle">
                    <a:extLst>
                      <a:ext uri="{FF2B5EF4-FFF2-40B4-BE49-F238E27FC236}">
                        <a16:creationId xmlns:a16="http://schemas.microsoft.com/office/drawing/2014/main" id="{3D3196D2-7DBB-4828-9EAA-89AC9D486592}"/>
                      </a:ext>
                    </a:extLst>
                  </p:cNvPr>
                  <p:cNvSpPr/>
                  <p:nvPr/>
                </p:nvSpPr>
                <p:spPr>
                  <a:xfrm>
                    <a:off x="9534118" y="3975198"/>
                    <a:ext cx="111151"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4" name="Circle">
                    <a:extLst>
                      <a:ext uri="{FF2B5EF4-FFF2-40B4-BE49-F238E27FC236}">
                        <a16:creationId xmlns:a16="http://schemas.microsoft.com/office/drawing/2014/main" id="{D033C90D-5A12-4021-8F1C-E2A6017315A6}"/>
                      </a:ext>
                    </a:extLst>
                  </p:cNvPr>
                  <p:cNvSpPr/>
                  <p:nvPr/>
                </p:nvSpPr>
                <p:spPr>
                  <a:xfrm>
                    <a:off x="10110822" y="3377461"/>
                    <a:ext cx="111151"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5" name="Square">
                    <a:extLst>
                      <a:ext uri="{FF2B5EF4-FFF2-40B4-BE49-F238E27FC236}">
                        <a16:creationId xmlns:a16="http://schemas.microsoft.com/office/drawing/2014/main" id="{4F293489-0F14-45FA-A516-5C9D07D87805}"/>
                      </a:ext>
                    </a:extLst>
                  </p:cNvPr>
                  <p:cNvSpPr/>
                  <p:nvPr/>
                </p:nvSpPr>
                <p:spPr>
                  <a:xfrm rot="18900000">
                    <a:off x="9698100" y="3388576"/>
                    <a:ext cx="88920"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nvGrpSpPr>
                <p:cNvPr id="212" name="Group 211">
                  <a:extLst>
                    <a:ext uri="{FF2B5EF4-FFF2-40B4-BE49-F238E27FC236}">
                      <a16:creationId xmlns:a16="http://schemas.microsoft.com/office/drawing/2014/main" id="{C1901448-FF7B-4E2F-9B11-DCC963B10E76}"/>
                    </a:ext>
                  </a:extLst>
                </p:cNvPr>
                <p:cNvGrpSpPr/>
                <p:nvPr/>
              </p:nvGrpSpPr>
              <p:grpSpPr>
                <a:xfrm>
                  <a:off x="8339202" y="2361194"/>
                  <a:ext cx="1794032" cy="1469317"/>
                  <a:chOff x="8339202" y="2361194"/>
                  <a:chExt cx="1794032" cy="1469317"/>
                </a:xfrm>
                <a:solidFill>
                  <a:srgbClr val="946CC0"/>
                </a:solidFill>
              </p:grpSpPr>
              <p:grpSp>
                <p:nvGrpSpPr>
                  <p:cNvPr id="241" name="Group">
                    <a:extLst>
                      <a:ext uri="{FF2B5EF4-FFF2-40B4-BE49-F238E27FC236}">
                        <a16:creationId xmlns:a16="http://schemas.microsoft.com/office/drawing/2014/main" id="{2DAD9204-49CE-4925-BB55-651254CC8645}"/>
                      </a:ext>
                    </a:extLst>
                  </p:cNvPr>
                  <p:cNvGrpSpPr/>
                  <p:nvPr/>
                </p:nvGrpSpPr>
                <p:grpSpPr>
                  <a:xfrm rot="6420000">
                    <a:off x="8516578" y="3455198"/>
                    <a:ext cx="197937" cy="552689"/>
                    <a:chOff x="0" y="0"/>
                    <a:chExt cx="281508" cy="786045"/>
                  </a:xfrm>
                  <a:grpFill/>
                </p:grpSpPr>
                <p:sp>
                  <p:nvSpPr>
                    <p:cNvPr id="246" name="Rounded Rectangle">
                      <a:extLst>
                        <a:ext uri="{FF2B5EF4-FFF2-40B4-BE49-F238E27FC236}">
                          <a16:creationId xmlns:a16="http://schemas.microsoft.com/office/drawing/2014/main" id="{7BC6ECBF-EE6E-44A9-86B1-762696AAB5EA}"/>
                        </a:ext>
                      </a:extLst>
                    </p:cNvPr>
                    <p:cNvSpPr/>
                    <p:nvPr/>
                  </p:nvSpPr>
                  <p:spPr>
                    <a:xfrm rot="21600000">
                      <a:off x="76353" y="303233"/>
                      <a:ext cx="46012" cy="199657"/>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7" name="Rounded Rectangle">
                      <a:extLst>
                        <a:ext uri="{FF2B5EF4-FFF2-40B4-BE49-F238E27FC236}">
                          <a16:creationId xmlns:a16="http://schemas.microsoft.com/office/drawing/2014/main" id="{8176C02D-7DA4-42DE-BE6A-6A3696F86E94}"/>
                        </a:ext>
                      </a:extLst>
                    </p:cNvPr>
                    <p:cNvSpPr/>
                    <p:nvPr/>
                  </p:nvSpPr>
                  <p:spPr>
                    <a:xfrm rot="21600000">
                      <a:off x="163265" y="310476"/>
                      <a:ext cx="46011" cy="199656"/>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8" name="Rounded Rectangle">
                      <a:extLst>
                        <a:ext uri="{FF2B5EF4-FFF2-40B4-BE49-F238E27FC236}">
                          <a16:creationId xmlns:a16="http://schemas.microsoft.com/office/drawing/2014/main" id="{8C811E97-B9D6-40BD-A3BC-424F14B54884}"/>
                        </a:ext>
                      </a:extLst>
                    </p:cNvPr>
                    <p:cNvSpPr/>
                    <p:nvPr/>
                  </p:nvSpPr>
                  <p:spPr>
                    <a:xfrm rot="21600000">
                      <a:off x="46921" y="-1"/>
                      <a:ext cx="191411" cy="364955"/>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9" name="Rounded Rectangle">
                      <a:extLst>
                        <a:ext uri="{FF2B5EF4-FFF2-40B4-BE49-F238E27FC236}">
                          <a16:creationId xmlns:a16="http://schemas.microsoft.com/office/drawing/2014/main" id="{ED10834A-4043-4F58-A494-C122CEA30E96}"/>
                        </a:ext>
                      </a:extLst>
                    </p:cNvPr>
                    <p:cNvSpPr/>
                    <p:nvPr/>
                  </p:nvSpPr>
                  <p:spPr>
                    <a:xfrm rot="21600000">
                      <a:off x="-1" y="421092"/>
                      <a:ext cx="132547" cy="364954"/>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50" name="Rounded Rectangle">
                      <a:extLst>
                        <a:ext uri="{FF2B5EF4-FFF2-40B4-BE49-F238E27FC236}">
                          <a16:creationId xmlns:a16="http://schemas.microsoft.com/office/drawing/2014/main" id="{3F697EE1-8A82-46A6-8190-F6FC04FC71EA}"/>
                        </a:ext>
                      </a:extLst>
                    </p:cNvPr>
                    <p:cNvSpPr/>
                    <p:nvPr/>
                  </p:nvSpPr>
                  <p:spPr>
                    <a:xfrm rot="21600000">
                      <a:off x="148963" y="421092"/>
                      <a:ext cx="132546" cy="364954"/>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42" name="Circle">
                    <a:extLst>
                      <a:ext uri="{FF2B5EF4-FFF2-40B4-BE49-F238E27FC236}">
                        <a16:creationId xmlns:a16="http://schemas.microsoft.com/office/drawing/2014/main" id="{AEEFB728-0E82-4699-BBEA-BD96ADBCD48C}"/>
                      </a:ext>
                    </a:extLst>
                  </p:cNvPr>
                  <p:cNvSpPr/>
                  <p:nvPr/>
                </p:nvSpPr>
                <p:spPr>
                  <a:xfrm>
                    <a:off x="9798135" y="2606952"/>
                    <a:ext cx="111150"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3" name="Circle">
                    <a:extLst>
                      <a:ext uri="{FF2B5EF4-FFF2-40B4-BE49-F238E27FC236}">
                        <a16:creationId xmlns:a16="http://schemas.microsoft.com/office/drawing/2014/main" id="{36D4D45E-A718-4D95-8668-8B05C7999631}"/>
                      </a:ext>
                    </a:extLst>
                  </p:cNvPr>
                  <p:cNvSpPr/>
                  <p:nvPr/>
                </p:nvSpPr>
                <p:spPr>
                  <a:xfrm>
                    <a:off x="9686985" y="2361194"/>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4" name="Square">
                    <a:extLst>
                      <a:ext uri="{FF2B5EF4-FFF2-40B4-BE49-F238E27FC236}">
                        <a16:creationId xmlns:a16="http://schemas.microsoft.com/office/drawing/2014/main" id="{6387F686-76B2-4891-84A2-C12BF22E9B1D}"/>
                      </a:ext>
                    </a:extLst>
                  </p:cNvPr>
                  <p:cNvSpPr/>
                  <p:nvPr/>
                </p:nvSpPr>
                <p:spPr>
                  <a:xfrm rot="18900000">
                    <a:off x="9059489" y="2618067"/>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5" name="Square">
                    <a:extLst>
                      <a:ext uri="{FF2B5EF4-FFF2-40B4-BE49-F238E27FC236}">
                        <a16:creationId xmlns:a16="http://schemas.microsoft.com/office/drawing/2014/main" id="{A4C52021-91CD-468E-A8A7-98D9D9B2D45A}"/>
                      </a:ext>
                    </a:extLst>
                  </p:cNvPr>
                  <p:cNvSpPr/>
                  <p:nvPr/>
                </p:nvSpPr>
                <p:spPr>
                  <a:xfrm rot="18900000">
                    <a:off x="10044313" y="3166712"/>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nvGrpSpPr>
                <p:cNvPr id="213" name="Group 212">
                  <a:extLst>
                    <a:ext uri="{FF2B5EF4-FFF2-40B4-BE49-F238E27FC236}">
                      <a16:creationId xmlns:a16="http://schemas.microsoft.com/office/drawing/2014/main" id="{6C6121ED-DEAD-46BD-AF77-B6AFF8C85D4A}"/>
                    </a:ext>
                  </a:extLst>
                </p:cNvPr>
                <p:cNvGrpSpPr/>
                <p:nvPr/>
              </p:nvGrpSpPr>
              <p:grpSpPr>
                <a:xfrm>
                  <a:off x="8358873" y="2490834"/>
                  <a:ext cx="2098056" cy="1347068"/>
                  <a:chOff x="8358873" y="2490834"/>
                  <a:chExt cx="2098056" cy="1347068"/>
                </a:xfrm>
                <a:solidFill>
                  <a:schemeClr val="accent6"/>
                </a:solidFill>
              </p:grpSpPr>
              <p:grpSp>
                <p:nvGrpSpPr>
                  <p:cNvPr id="229" name="Group">
                    <a:extLst>
                      <a:ext uri="{FF2B5EF4-FFF2-40B4-BE49-F238E27FC236}">
                        <a16:creationId xmlns:a16="http://schemas.microsoft.com/office/drawing/2014/main" id="{F11E87B8-F744-4376-BD20-377C97D51E14}"/>
                      </a:ext>
                    </a:extLst>
                  </p:cNvPr>
                  <p:cNvGrpSpPr/>
                  <p:nvPr/>
                </p:nvGrpSpPr>
                <p:grpSpPr>
                  <a:xfrm rot="5400000" flipH="1">
                    <a:off x="8530027" y="3159573"/>
                    <a:ext cx="190994" cy="533301"/>
                    <a:chOff x="0" y="0"/>
                    <a:chExt cx="271633" cy="758471"/>
                  </a:xfrm>
                  <a:grpFill/>
                </p:grpSpPr>
                <p:sp>
                  <p:nvSpPr>
                    <p:cNvPr id="236" name="Rounded Rectangle">
                      <a:extLst>
                        <a:ext uri="{FF2B5EF4-FFF2-40B4-BE49-F238E27FC236}">
                          <a16:creationId xmlns:a16="http://schemas.microsoft.com/office/drawing/2014/main" id="{AC86D7E3-31A3-4C27-8E6C-B0B0A92402B1}"/>
                        </a:ext>
                      </a:extLst>
                    </p:cNvPr>
                    <p:cNvSpPr/>
                    <p:nvPr/>
                  </p:nvSpPr>
                  <p:spPr>
                    <a:xfrm>
                      <a:off x="73675" y="292596"/>
                      <a:ext cx="44397" cy="1926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7" name="Rounded Rectangle">
                      <a:extLst>
                        <a:ext uri="{FF2B5EF4-FFF2-40B4-BE49-F238E27FC236}">
                          <a16:creationId xmlns:a16="http://schemas.microsoft.com/office/drawing/2014/main" id="{49CC18F8-7480-4BEC-A68A-AB34C0CC8BCF}"/>
                        </a:ext>
                      </a:extLst>
                    </p:cNvPr>
                    <p:cNvSpPr/>
                    <p:nvPr/>
                  </p:nvSpPr>
                  <p:spPr>
                    <a:xfrm>
                      <a:off x="157537" y="299584"/>
                      <a:ext cx="44398" cy="192653"/>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8" name="Rounded Rectangle">
                      <a:extLst>
                        <a:ext uri="{FF2B5EF4-FFF2-40B4-BE49-F238E27FC236}">
                          <a16:creationId xmlns:a16="http://schemas.microsoft.com/office/drawing/2014/main" id="{6B3BA552-D629-4D85-82F1-931AD82CA24E}"/>
                        </a:ext>
                      </a:extLst>
                    </p:cNvPr>
                    <p:cNvSpPr/>
                    <p:nvPr/>
                  </p:nvSpPr>
                  <p:spPr>
                    <a:xfrm>
                      <a:off x="45275" y="0"/>
                      <a:ext cx="184696" cy="352151"/>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9" name="Rounded Rectangle">
                      <a:extLst>
                        <a:ext uri="{FF2B5EF4-FFF2-40B4-BE49-F238E27FC236}">
                          <a16:creationId xmlns:a16="http://schemas.microsoft.com/office/drawing/2014/main" id="{F17817E1-6626-4471-8E53-CDE18DA707FF}"/>
                        </a:ext>
                      </a:extLst>
                    </p:cNvPr>
                    <p:cNvSpPr/>
                    <p:nvPr/>
                  </p:nvSpPr>
                  <p:spPr>
                    <a:xfrm>
                      <a:off x="0" y="406320"/>
                      <a:ext cx="127896" cy="3521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40" name="Rounded Rectangle">
                      <a:extLst>
                        <a:ext uri="{FF2B5EF4-FFF2-40B4-BE49-F238E27FC236}">
                          <a16:creationId xmlns:a16="http://schemas.microsoft.com/office/drawing/2014/main" id="{CAAEE708-EC57-4852-B4CB-87C2A993A074}"/>
                        </a:ext>
                      </a:extLst>
                    </p:cNvPr>
                    <p:cNvSpPr/>
                    <p:nvPr/>
                  </p:nvSpPr>
                  <p:spPr>
                    <a:xfrm>
                      <a:off x="143737" y="406320"/>
                      <a:ext cx="127897" cy="352152"/>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30" name="Circle">
                    <a:extLst>
                      <a:ext uri="{FF2B5EF4-FFF2-40B4-BE49-F238E27FC236}">
                        <a16:creationId xmlns:a16="http://schemas.microsoft.com/office/drawing/2014/main" id="{B76E315D-DEFD-46CD-919D-95F313E53732}"/>
                      </a:ext>
                    </a:extLst>
                  </p:cNvPr>
                  <p:cNvSpPr/>
                  <p:nvPr/>
                </p:nvSpPr>
                <p:spPr>
                  <a:xfrm>
                    <a:off x="9421342" y="2959817"/>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1" name="Circle">
                    <a:extLst>
                      <a:ext uri="{FF2B5EF4-FFF2-40B4-BE49-F238E27FC236}">
                        <a16:creationId xmlns:a16="http://schemas.microsoft.com/office/drawing/2014/main" id="{378991B5-E992-4C18-9C3F-29204015FA99}"/>
                      </a:ext>
                    </a:extLst>
                  </p:cNvPr>
                  <p:cNvSpPr/>
                  <p:nvPr/>
                </p:nvSpPr>
                <p:spPr>
                  <a:xfrm>
                    <a:off x="10345778" y="3118885"/>
                    <a:ext cx="111151"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2" name="Circle">
                    <a:extLst>
                      <a:ext uri="{FF2B5EF4-FFF2-40B4-BE49-F238E27FC236}">
                        <a16:creationId xmlns:a16="http://schemas.microsoft.com/office/drawing/2014/main" id="{CF94FC8A-DF6A-465B-A549-AE23FE5ECC38}"/>
                      </a:ext>
                    </a:extLst>
                  </p:cNvPr>
                  <p:cNvSpPr/>
                  <p:nvPr/>
                </p:nvSpPr>
                <p:spPr>
                  <a:xfrm>
                    <a:off x="9353535" y="3428021"/>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3" name="Square">
                    <a:extLst>
                      <a:ext uri="{FF2B5EF4-FFF2-40B4-BE49-F238E27FC236}">
                        <a16:creationId xmlns:a16="http://schemas.microsoft.com/office/drawing/2014/main" id="{5F376E7F-BC50-411C-9051-F454804AE4E7}"/>
                      </a:ext>
                    </a:extLst>
                  </p:cNvPr>
                  <p:cNvSpPr/>
                  <p:nvPr/>
                </p:nvSpPr>
                <p:spPr>
                  <a:xfrm rot="18900000">
                    <a:off x="9591676" y="3748982"/>
                    <a:ext cx="88920"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4" name="Square">
                    <a:extLst>
                      <a:ext uri="{FF2B5EF4-FFF2-40B4-BE49-F238E27FC236}">
                        <a16:creationId xmlns:a16="http://schemas.microsoft.com/office/drawing/2014/main" id="{6343FDEE-1B3A-4D05-B139-205D4CD5441C}"/>
                      </a:ext>
                    </a:extLst>
                  </p:cNvPr>
                  <p:cNvSpPr/>
                  <p:nvPr/>
                </p:nvSpPr>
                <p:spPr>
                  <a:xfrm rot="18900000">
                    <a:off x="9591676" y="3130000"/>
                    <a:ext cx="88920"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35" name="Square">
                    <a:extLst>
                      <a:ext uri="{FF2B5EF4-FFF2-40B4-BE49-F238E27FC236}">
                        <a16:creationId xmlns:a16="http://schemas.microsoft.com/office/drawing/2014/main" id="{F3A2EE9D-7146-4455-86A4-2EDEEFF69DDC}"/>
                      </a:ext>
                    </a:extLst>
                  </p:cNvPr>
                  <p:cNvSpPr/>
                  <p:nvPr/>
                </p:nvSpPr>
                <p:spPr>
                  <a:xfrm rot="18900000">
                    <a:off x="9395986" y="2490834"/>
                    <a:ext cx="88921"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nvGrpSpPr>
                <p:cNvPr id="214" name="Group 213">
                  <a:extLst>
                    <a:ext uri="{FF2B5EF4-FFF2-40B4-BE49-F238E27FC236}">
                      <a16:creationId xmlns:a16="http://schemas.microsoft.com/office/drawing/2014/main" id="{6F477140-3389-4E48-8F39-ABC44B3019CE}"/>
                    </a:ext>
                  </a:extLst>
                </p:cNvPr>
                <p:cNvGrpSpPr/>
                <p:nvPr/>
              </p:nvGrpSpPr>
              <p:grpSpPr>
                <a:xfrm>
                  <a:off x="8261595" y="2047273"/>
                  <a:ext cx="2002682" cy="2185331"/>
                  <a:chOff x="8261595" y="2047273"/>
                  <a:chExt cx="2002682" cy="2185331"/>
                </a:xfrm>
                <a:solidFill>
                  <a:schemeClr val="accent2">
                    <a:lumMod val="60000"/>
                    <a:lumOff val="40000"/>
                  </a:schemeClr>
                </a:solidFill>
              </p:grpSpPr>
              <p:grpSp>
                <p:nvGrpSpPr>
                  <p:cNvPr id="215" name="Group">
                    <a:extLst>
                      <a:ext uri="{FF2B5EF4-FFF2-40B4-BE49-F238E27FC236}">
                        <a16:creationId xmlns:a16="http://schemas.microsoft.com/office/drawing/2014/main" id="{DDC7BA60-8A6D-4881-8CF6-170AA668EB02}"/>
                      </a:ext>
                    </a:extLst>
                  </p:cNvPr>
                  <p:cNvGrpSpPr/>
                  <p:nvPr/>
                </p:nvGrpSpPr>
                <p:grpSpPr>
                  <a:xfrm rot="3540000">
                    <a:off x="8444926" y="2276871"/>
                    <a:ext cx="204581" cy="571243"/>
                    <a:chOff x="0" y="0"/>
                    <a:chExt cx="290958" cy="812432"/>
                  </a:xfrm>
                  <a:grpFill/>
                </p:grpSpPr>
                <p:sp>
                  <p:nvSpPr>
                    <p:cNvPr id="224" name="Rounded Rectangle">
                      <a:extLst>
                        <a:ext uri="{FF2B5EF4-FFF2-40B4-BE49-F238E27FC236}">
                          <a16:creationId xmlns:a16="http://schemas.microsoft.com/office/drawing/2014/main" id="{8819D583-B2B4-4C5E-91AD-D18C80A908CF}"/>
                        </a:ext>
                      </a:extLst>
                    </p:cNvPr>
                    <p:cNvSpPr/>
                    <p:nvPr/>
                  </p:nvSpPr>
                  <p:spPr>
                    <a:xfrm>
                      <a:off x="78917" y="313413"/>
                      <a:ext cx="47555" cy="206358"/>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5" name="Rounded Rectangle">
                      <a:extLst>
                        <a:ext uri="{FF2B5EF4-FFF2-40B4-BE49-F238E27FC236}">
                          <a16:creationId xmlns:a16="http://schemas.microsoft.com/office/drawing/2014/main" id="{B1C94E67-0C57-4A7F-B7AD-33E45E6DDAF2}"/>
                        </a:ext>
                      </a:extLst>
                    </p:cNvPr>
                    <p:cNvSpPr/>
                    <p:nvPr/>
                  </p:nvSpPr>
                  <p:spPr>
                    <a:xfrm>
                      <a:off x="168746" y="320898"/>
                      <a:ext cx="47555" cy="206359"/>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6" name="Rounded Rectangle">
                      <a:extLst>
                        <a:ext uri="{FF2B5EF4-FFF2-40B4-BE49-F238E27FC236}">
                          <a16:creationId xmlns:a16="http://schemas.microsoft.com/office/drawing/2014/main" id="{48DF3785-8270-4033-8C55-48D37B1AB73A}"/>
                        </a:ext>
                      </a:extLst>
                    </p:cNvPr>
                    <p:cNvSpPr/>
                    <p:nvPr/>
                  </p:nvSpPr>
                  <p:spPr>
                    <a:xfrm>
                      <a:off x="48497" y="0"/>
                      <a:ext cx="197836" cy="377205"/>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7" name="Rounded Rectangle">
                      <a:extLst>
                        <a:ext uri="{FF2B5EF4-FFF2-40B4-BE49-F238E27FC236}">
                          <a16:creationId xmlns:a16="http://schemas.microsoft.com/office/drawing/2014/main" id="{1D8390D9-4C2E-4330-8E94-1EA65167EB7C}"/>
                        </a:ext>
                      </a:extLst>
                    </p:cNvPr>
                    <p:cNvSpPr/>
                    <p:nvPr/>
                  </p:nvSpPr>
                  <p:spPr>
                    <a:xfrm>
                      <a:off x="0" y="435228"/>
                      <a:ext cx="136996" cy="377205"/>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8" name="Rounded Rectangle">
                      <a:extLst>
                        <a:ext uri="{FF2B5EF4-FFF2-40B4-BE49-F238E27FC236}">
                          <a16:creationId xmlns:a16="http://schemas.microsoft.com/office/drawing/2014/main" id="{DBBF7A45-26A2-4020-AF12-1423DE037290}"/>
                        </a:ext>
                      </a:extLst>
                    </p:cNvPr>
                    <p:cNvSpPr/>
                    <p:nvPr/>
                  </p:nvSpPr>
                  <p:spPr>
                    <a:xfrm>
                      <a:off x="153963" y="435228"/>
                      <a:ext cx="136996" cy="377205"/>
                    </a:xfrm>
                    <a:prstGeom prst="roundRect">
                      <a:avLst>
                        <a:gd name="adj" fmla="val 50000"/>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sp>
                <p:nvSpPr>
                  <p:cNvPr id="216" name="Circle">
                    <a:extLst>
                      <a:ext uri="{FF2B5EF4-FFF2-40B4-BE49-F238E27FC236}">
                        <a16:creationId xmlns:a16="http://schemas.microsoft.com/office/drawing/2014/main" id="{D1D541BE-52BE-4B0F-B622-24F4B5FB1208}"/>
                      </a:ext>
                    </a:extLst>
                  </p:cNvPr>
                  <p:cNvSpPr/>
                  <p:nvPr/>
                </p:nvSpPr>
                <p:spPr>
                  <a:xfrm>
                    <a:off x="9100125" y="2047273"/>
                    <a:ext cx="111151"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17" name="Circle">
                    <a:extLst>
                      <a:ext uri="{FF2B5EF4-FFF2-40B4-BE49-F238E27FC236}">
                        <a16:creationId xmlns:a16="http://schemas.microsoft.com/office/drawing/2014/main" id="{A63823A9-DBE1-4515-9A54-5E5A1775E101}"/>
                      </a:ext>
                    </a:extLst>
                  </p:cNvPr>
                  <p:cNvSpPr/>
                  <p:nvPr/>
                </p:nvSpPr>
                <p:spPr>
                  <a:xfrm>
                    <a:off x="9477640" y="3193919"/>
                    <a:ext cx="111150" cy="111150"/>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18" name="Circle">
                    <a:extLst>
                      <a:ext uri="{FF2B5EF4-FFF2-40B4-BE49-F238E27FC236}">
                        <a16:creationId xmlns:a16="http://schemas.microsoft.com/office/drawing/2014/main" id="{253BC3A9-25E8-4BF1-9273-5ECC3C1B6DC3}"/>
                      </a:ext>
                    </a:extLst>
                  </p:cNvPr>
                  <p:cNvSpPr/>
                  <p:nvPr/>
                </p:nvSpPr>
                <p:spPr>
                  <a:xfrm>
                    <a:off x="9534118" y="2661309"/>
                    <a:ext cx="111151" cy="111151"/>
                  </a:xfrm>
                  <a:prstGeom prst="ellipse">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19" name="Square">
                    <a:extLst>
                      <a:ext uri="{FF2B5EF4-FFF2-40B4-BE49-F238E27FC236}">
                        <a16:creationId xmlns:a16="http://schemas.microsoft.com/office/drawing/2014/main" id="{389BA374-B0C9-4B01-BC7E-325131A75982}"/>
                      </a:ext>
                    </a:extLst>
                  </p:cNvPr>
                  <p:cNvSpPr/>
                  <p:nvPr/>
                </p:nvSpPr>
                <p:spPr>
                  <a:xfrm rot="18900000">
                    <a:off x="9765907" y="3166712"/>
                    <a:ext cx="88920"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0" name="Square">
                    <a:extLst>
                      <a:ext uri="{FF2B5EF4-FFF2-40B4-BE49-F238E27FC236}">
                        <a16:creationId xmlns:a16="http://schemas.microsoft.com/office/drawing/2014/main" id="{93DEFA7B-77A1-4AA3-84F6-EF0218B433B0}"/>
                      </a:ext>
                    </a:extLst>
                  </p:cNvPr>
                  <p:cNvSpPr/>
                  <p:nvPr/>
                </p:nvSpPr>
                <p:spPr>
                  <a:xfrm rot="18900000">
                    <a:off x="10175356" y="3507267"/>
                    <a:ext cx="88921"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1" name="Square">
                    <a:extLst>
                      <a:ext uri="{FF2B5EF4-FFF2-40B4-BE49-F238E27FC236}">
                        <a16:creationId xmlns:a16="http://schemas.microsoft.com/office/drawing/2014/main" id="{D2F6B76A-7914-4A94-823D-11045B0206EB}"/>
                      </a:ext>
                    </a:extLst>
                  </p:cNvPr>
                  <p:cNvSpPr/>
                  <p:nvPr/>
                </p:nvSpPr>
                <p:spPr>
                  <a:xfrm rot="18900000">
                    <a:off x="9059489" y="3388576"/>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2" name="Square">
                    <a:extLst>
                      <a:ext uri="{FF2B5EF4-FFF2-40B4-BE49-F238E27FC236}">
                        <a16:creationId xmlns:a16="http://schemas.microsoft.com/office/drawing/2014/main" id="{DC08A996-BA83-4EE6-9CAB-3E9E11102372}"/>
                      </a:ext>
                    </a:extLst>
                  </p:cNvPr>
                  <p:cNvSpPr/>
                  <p:nvPr/>
                </p:nvSpPr>
                <p:spPr>
                  <a:xfrm rot="18900000">
                    <a:off x="10133842" y="2882126"/>
                    <a:ext cx="88921" cy="88921"/>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sp>
                <p:nvSpPr>
                  <p:cNvPr id="223" name="Square">
                    <a:extLst>
                      <a:ext uri="{FF2B5EF4-FFF2-40B4-BE49-F238E27FC236}">
                        <a16:creationId xmlns:a16="http://schemas.microsoft.com/office/drawing/2014/main" id="{2ED12960-C671-48FD-ACB0-8FEA6E43F603}"/>
                      </a:ext>
                    </a:extLst>
                  </p:cNvPr>
                  <p:cNvSpPr/>
                  <p:nvPr/>
                </p:nvSpPr>
                <p:spPr>
                  <a:xfrm rot="18900000">
                    <a:off x="9111240" y="4143684"/>
                    <a:ext cx="88921" cy="88920"/>
                  </a:xfrm>
                  <a:prstGeom prst="rect">
                    <a:avLst/>
                  </a:prstGeom>
                  <a:grpFill/>
                  <a:ln w="25400" cap="flat">
                    <a:solidFill>
                      <a:srgbClr val="000000"/>
                    </a:solidFill>
                    <a:prstDash val="solid"/>
                    <a:miter lim="400000"/>
                  </a:ln>
                  <a:effectLst/>
                </p:spPr>
                <p:txBody>
                  <a:bodyPr wrap="square" lIns="35719" tIns="35719" rIns="35719" bIns="35719" numCol="1" anchor="ctr">
                    <a:noAutofit/>
                  </a:bodyPr>
                  <a:lstStyle/>
                  <a:p>
                    <a:pPr>
                      <a:defRPr b="0">
                        <a:solidFill>
                          <a:srgbClr val="FFFFFF"/>
                        </a:solidFill>
                        <a:latin typeface="Helvetica Light"/>
                        <a:ea typeface="Helvetica Light"/>
                        <a:cs typeface="Helvetica Light"/>
                        <a:sym typeface="Helvetica Light"/>
                      </a:defRPr>
                    </a:pPr>
                    <a:endParaRPr sz="1266" b="1"/>
                  </a:p>
                </p:txBody>
              </p:sp>
            </p:grpSp>
          </p:grpSp>
        </p:grpSp>
      </p:grpSp>
    </p:spTree>
    <p:extLst>
      <p:ext uri="{BB962C8B-B14F-4D97-AF65-F5344CB8AC3E}">
        <p14:creationId xmlns:p14="http://schemas.microsoft.com/office/powerpoint/2010/main" val="1916930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7AC001B3-08E4-4EC9-82F6-F28393884633}"/>
              </a:ext>
            </a:extLst>
          </p:cNvPr>
          <p:cNvGrpSpPr>
            <a:grpSpLocks noChangeAspect="1"/>
          </p:cNvGrpSpPr>
          <p:nvPr/>
        </p:nvGrpSpPr>
        <p:grpSpPr>
          <a:xfrm>
            <a:off x="811993" y="-829233"/>
            <a:ext cx="1197935" cy="1409206"/>
            <a:chOff x="1453" y="1395426"/>
            <a:chExt cx="2933214" cy="3450524"/>
          </a:xfrm>
        </p:grpSpPr>
        <p:grpSp>
          <p:nvGrpSpPr>
            <p:cNvPr id="115" name="Group 114">
              <a:extLst>
                <a:ext uri="{FF2B5EF4-FFF2-40B4-BE49-F238E27FC236}">
                  <a16:creationId xmlns:a16="http://schemas.microsoft.com/office/drawing/2014/main" id="{104C7016-E8F0-4A5D-9A8E-22EC60EB0857}"/>
                </a:ext>
              </a:extLst>
            </p:cNvPr>
            <p:cNvGrpSpPr/>
            <p:nvPr/>
          </p:nvGrpSpPr>
          <p:grpSpPr>
            <a:xfrm>
              <a:off x="1453" y="1395426"/>
              <a:ext cx="2933214" cy="3450524"/>
              <a:chOff x="-460040" y="2880539"/>
              <a:chExt cx="2933214" cy="3450524"/>
            </a:xfrm>
          </p:grpSpPr>
          <p:pic>
            <p:nvPicPr>
              <p:cNvPr id="121" name="Picture 120">
                <a:extLst>
                  <a:ext uri="{FF2B5EF4-FFF2-40B4-BE49-F238E27FC236}">
                    <a16:creationId xmlns:a16="http://schemas.microsoft.com/office/drawing/2014/main" id="{6C5384E6-3E0D-4BAE-B38F-D79D2C6977E0}"/>
                  </a:ext>
                </a:extLst>
              </p:cNvPr>
              <p:cNvPicPr>
                <a:picLocks noChangeAspect="1"/>
              </p:cNvPicPr>
              <p:nvPr/>
            </p:nvPicPr>
            <p:blipFill rotWithShape="1">
              <a:blip r:embed="rId3"/>
              <a:srcRect t="65795" b="1898"/>
              <a:stretch/>
            </p:blipFill>
            <p:spPr>
              <a:xfrm>
                <a:off x="-460040" y="5129812"/>
                <a:ext cx="2933214" cy="1201251"/>
              </a:xfrm>
              <a:prstGeom prst="rect">
                <a:avLst/>
              </a:prstGeom>
            </p:spPr>
          </p:pic>
          <p:pic>
            <p:nvPicPr>
              <p:cNvPr id="122" name="Picture 121">
                <a:extLst>
                  <a:ext uri="{FF2B5EF4-FFF2-40B4-BE49-F238E27FC236}">
                    <a16:creationId xmlns:a16="http://schemas.microsoft.com/office/drawing/2014/main" id="{6728A955-3AAA-4974-AEBD-83AB3049F312}"/>
                  </a:ext>
                </a:extLst>
              </p:cNvPr>
              <p:cNvPicPr>
                <a:picLocks noChangeAspect="1"/>
              </p:cNvPicPr>
              <p:nvPr/>
            </p:nvPicPr>
            <p:blipFill rotWithShape="1">
              <a:blip r:embed="rId4"/>
              <a:srcRect t="-1" r="17087" b="52199"/>
              <a:stretch/>
            </p:blipFill>
            <p:spPr>
              <a:xfrm>
                <a:off x="-87011" y="2880539"/>
                <a:ext cx="2384733" cy="2485700"/>
              </a:xfrm>
              <a:prstGeom prst="rect">
                <a:avLst/>
              </a:prstGeom>
            </p:spPr>
          </p:pic>
          <p:pic>
            <p:nvPicPr>
              <p:cNvPr id="123" name="Picture 122">
                <a:extLst>
                  <a:ext uri="{FF2B5EF4-FFF2-40B4-BE49-F238E27FC236}">
                    <a16:creationId xmlns:a16="http://schemas.microsoft.com/office/drawing/2014/main" id="{0F77CEC3-6EC4-466C-8518-13157A0E917E}"/>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9570" l="0" r="100000"/>
                        </a14:imgEffect>
                      </a14:imgLayer>
                    </a14:imgProps>
                  </a:ext>
                </a:extLst>
              </a:blip>
              <a:stretch>
                <a:fillRect/>
              </a:stretch>
            </p:blipFill>
            <p:spPr>
              <a:xfrm>
                <a:off x="190546" y="5264210"/>
                <a:ext cx="1642993" cy="830426"/>
              </a:xfrm>
              <a:prstGeom prst="rect">
                <a:avLst/>
              </a:prstGeom>
            </p:spPr>
          </p:pic>
        </p:grpSp>
        <p:pic>
          <p:nvPicPr>
            <p:cNvPr id="116" name="Picture 115">
              <a:extLst>
                <a:ext uri="{FF2B5EF4-FFF2-40B4-BE49-F238E27FC236}">
                  <a16:creationId xmlns:a16="http://schemas.microsoft.com/office/drawing/2014/main" id="{7544B5CF-E7AC-4F34-A0BD-8AFFB5EECBDF}"/>
                </a:ext>
              </a:extLst>
            </p:cNvPr>
            <p:cNvPicPr>
              <a:picLocks noChangeAspect="1"/>
            </p:cNvPicPr>
            <p:nvPr/>
          </p:nvPicPr>
          <p:blipFill>
            <a:blip r:embed="rId7"/>
            <a:stretch>
              <a:fillRect/>
            </a:stretch>
          </p:blipFill>
          <p:spPr>
            <a:xfrm rot="20083319" flipH="1">
              <a:off x="351058" y="4631134"/>
              <a:ext cx="170587" cy="90485"/>
            </a:xfrm>
            <a:prstGeom prst="rect">
              <a:avLst/>
            </a:prstGeom>
          </p:spPr>
        </p:pic>
        <p:pic>
          <p:nvPicPr>
            <p:cNvPr id="117" name="Picture 116">
              <a:extLst>
                <a:ext uri="{FF2B5EF4-FFF2-40B4-BE49-F238E27FC236}">
                  <a16:creationId xmlns:a16="http://schemas.microsoft.com/office/drawing/2014/main" id="{434FF04E-FD80-4DB0-9D36-D90AA9A7D28F}"/>
                </a:ext>
              </a:extLst>
            </p:cNvPr>
            <p:cNvPicPr>
              <a:picLocks noChangeAspect="1"/>
            </p:cNvPicPr>
            <p:nvPr/>
          </p:nvPicPr>
          <p:blipFill>
            <a:blip r:embed="rId7"/>
            <a:stretch>
              <a:fillRect/>
            </a:stretch>
          </p:blipFill>
          <p:spPr>
            <a:xfrm rot="895484" flipH="1">
              <a:off x="508203" y="4075895"/>
              <a:ext cx="170587" cy="90485"/>
            </a:xfrm>
            <a:prstGeom prst="rect">
              <a:avLst/>
            </a:prstGeom>
          </p:spPr>
        </p:pic>
        <p:pic>
          <p:nvPicPr>
            <p:cNvPr id="118" name="Picture 117">
              <a:extLst>
                <a:ext uri="{FF2B5EF4-FFF2-40B4-BE49-F238E27FC236}">
                  <a16:creationId xmlns:a16="http://schemas.microsoft.com/office/drawing/2014/main" id="{CEDFBA71-9F3A-47E0-8DE4-8A76C8CA26E0}"/>
                </a:ext>
              </a:extLst>
            </p:cNvPr>
            <p:cNvPicPr>
              <a:picLocks noChangeAspect="1"/>
            </p:cNvPicPr>
            <p:nvPr/>
          </p:nvPicPr>
          <p:blipFill>
            <a:blip r:embed="rId7"/>
            <a:stretch>
              <a:fillRect/>
            </a:stretch>
          </p:blipFill>
          <p:spPr>
            <a:xfrm rot="21074758" flipH="1">
              <a:off x="437800" y="4411944"/>
              <a:ext cx="170587" cy="90485"/>
            </a:xfrm>
            <a:prstGeom prst="rect">
              <a:avLst/>
            </a:prstGeom>
          </p:spPr>
        </p:pic>
        <p:pic>
          <p:nvPicPr>
            <p:cNvPr id="119" name="Picture 118">
              <a:extLst>
                <a:ext uri="{FF2B5EF4-FFF2-40B4-BE49-F238E27FC236}">
                  <a16:creationId xmlns:a16="http://schemas.microsoft.com/office/drawing/2014/main" id="{B37FC287-5B45-486D-BD0E-194BADD434B4}"/>
                </a:ext>
              </a:extLst>
            </p:cNvPr>
            <p:cNvPicPr>
              <a:picLocks noChangeAspect="1"/>
            </p:cNvPicPr>
            <p:nvPr/>
          </p:nvPicPr>
          <p:blipFill>
            <a:blip r:embed="rId7"/>
            <a:stretch>
              <a:fillRect/>
            </a:stretch>
          </p:blipFill>
          <p:spPr>
            <a:xfrm flipH="1">
              <a:off x="331940" y="4223517"/>
              <a:ext cx="170587" cy="90485"/>
            </a:xfrm>
            <a:prstGeom prst="rect">
              <a:avLst/>
            </a:prstGeom>
          </p:spPr>
        </p:pic>
        <p:cxnSp>
          <p:nvCxnSpPr>
            <p:cNvPr id="120" name="Straight Arrow Connector 119">
              <a:extLst>
                <a:ext uri="{FF2B5EF4-FFF2-40B4-BE49-F238E27FC236}">
                  <a16:creationId xmlns:a16="http://schemas.microsoft.com/office/drawing/2014/main" id="{ED7BA628-2748-4FBD-8BA3-CC9377038B24}"/>
                </a:ext>
              </a:extLst>
            </p:cNvPr>
            <p:cNvCxnSpPr>
              <a:cxnSpLocks/>
            </p:cNvCxnSpPr>
            <p:nvPr/>
          </p:nvCxnSpPr>
          <p:spPr>
            <a:xfrm>
              <a:off x="596411" y="4253397"/>
              <a:ext cx="480020" cy="0"/>
            </a:xfrm>
            <a:prstGeom prst="straightConnector1">
              <a:avLst/>
            </a:prstGeom>
            <a:ln w="38100">
              <a:solidFill>
                <a:schemeClr val="accent5"/>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164" name="Content Placeholder 4">
            <a:extLst>
              <a:ext uri="{FF2B5EF4-FFF2-40B4-BE49-F238E27FC236}">
                <a16:creationId xmlns:a16="http://schemas.microsoft.com/office/drawing/2014/main" id="{8F6130AF-E427-4432-9DD6-F345FBCBF0A7}"/>
              </a:ext>
            </a:extLst>
          </p:cNvPr>
          <p:cNvPicPr>
            <a:picLocks noChangeAspect="1"/>
          </p:cNvPicPr>
          <p:nvPr/>
        </p:nvPicPr>
        <p:blipFill rotWithShape="1">
          <a:blip r:embed="rId8">
            <a:extLst>
              <a:ext uri="{28A0092B-C50C-407E-A947-70E740481C1C}">
                <a14:useLocalDpi xmlns:a14="http://schemas.microsoft.com/office/drawing/2010/main" val="0"/>
              </a:ext>
            </a:extLst>
          </a:blip>
          <a:srcRect l="63403" t="63152" r="22181" b="18296"/>
          <a:stretch/>
        </p:blipFill>
        <p:spPr>
          <a:xfrm>
            <a:off x="107461" y="61516"/>
            <a:ext cx="560889" cy="557599"/>
          </a:xfrm>
          <a:prstGeom prst="flowChartConnector">
            <a:avLst/>
          </a:prstGeom>
        </p:spPr>
      </p:pic>
      <p:grpSp>
        <p:nvGrpSpPr>
          <p:cNvPr id="7" name="Group 6">
            <a:extLst>
              <a:ext uri="{FF2B5EF4-FFF2-40B4-BE49-F238E27FC236}">
                <a16:creationId xmlns:a16="http://schemas.microsoft.com/office/drawing/2014/main" id="{C672CC57-EF92-41A2-974A-A1CA3D21F3B8}"/>
              </a:ext>
            </a:extLst>
          </p:cNvPr>
          <p:cNvGrpSpPr/>
          <p:nvPr/>
        </p:nvGrpSpPr>
        <p:grpSpPr>
          <a:xfrm>
            <a:off x="8916553" y="1571279"/>
            <a:ext cx="2680127" cy="4416610"/>
            <a:chOff x="6119733" y="2075909"/>
            <a:chExt cx="5390952" cy="8883806"/>
          </a:xfrm>
        </p:grpSpPr>
        <p:sp>
          <p:nvSpPr>
            <p:cNvPr id="91" name="Rectangle 90">
              <a:extLst>
                <a:ext uri="{FF2B5EF4-FFF2-40B4-BE49-F238E27FC236}">
                  <a16:creationId xmlns:a16="http://schemas.microsoft.com/office/drawing/2014/main" id="{EAD7B668-259B-4CB5-B421-E4CA008535CE}"/>
                </a:ext>
              </a:extLst>
            </p:cNvPr>
            <p:cNvSpPr/>
            <p:nvPr/>
          </p:nvSpPr>
          <p:spPr>
            <a:xfrm flipH="1">
              <a:off x="9607745" y="2101863"/>
              <a:ext cx="1902940" cy="8554896"/>
            </a:xfrm>
            <a:prstGeom prst="rect">
              <a:avLst/>
            </a:prstGeom>
            <a:gradFill flip="none" rotWithShape="1">
              <a:gsLst>
                <a:gs pos="0">
                  <a:schemeClr val="accent1">
                    <a:lumMod val="5000"/>
                    <a:lumOff val="95000"/>
                    <a:alpha val="0"/>
                  </a:schemeClr>
                </a:gs>
                <a:gs pos="56000">
                  <a:srgbClr val="C5B59E"/>
                </a:gs>
              </a:gsLst>
              <a:lin ang="0" scaled="1"/>
              <a:tileRect/>
            </a:gra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Rectangle 91">
              <a:extLst>
                <a:ext uri="{FF2B5EF4-FFF2-40B4-BE49-F238E27FC236}">
                  <a16:creationId xmlns:a16="http://schemas.microsoft.com/office/drawing/2014/main" id="{D44AAD0A-FBD7-4E00-BF41-0976C5A067CC}"/>
                </a:ext>
              </a:extLst>
            </p:cNvPr>
            <p:cNvSpPr/>
            <p:nvPr/>
          </p:nvSpPr>
          <p:spPr>
            <a:xfrm>
              <a:off x="7058133" y="2101863"/>
              <a:ext cx="1902940" cy="8554896"/>
            </a:xfrm>
            <a:prstGeom prst="rect">
              <a:avLst/>
            </a:prstGeom>
            <a:gradFill flip="none" rotWithShape="1">
              <a:gsLst>
                <a:gs pos="0">
                  <a:schemeClr val="accent1">
                    <a:lumMod val="5000"/>
                    <a:lumOff val="95000"/>
                    <a:alpha val="0"/>
                  </a:schemeClr>
                </a:gs>
                <a:gs pos="56000">
                  <a:srgbClr val="C5B59E"/>
                </a:gs>
              </a:gsLst>
              <a:lin ang="0" scaled="1"/>
              <a:tileRect/>
            </a:gra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3" name="Group 92">
              <a:extLst>
                <a:ext uri="{FF2B5EF4-FFF2-40B4-BE49-F238E27FC236}">
                  <a16:creationId xmlns:a16="http://schemas.microsoft.com/office/drawing/2014/main" id="{32E0E517-99D3-480E-9153-1D86CB92154C}"/>
                </a:ext>
              </a:extLst>
            </p:cNvPr>
            <p:cNvGrpSpPr/>
            <p:nvPr/>
          </p:nvGrpSpPr>
          <p:grpSpPr>
            <a:xfrm>
              <a:off x="8133866" y="2075909"/>
              <a:ext cx="2330109" cy="8883806"/>
              <a:chOff x="1891278" y="1033919"/>
              <a:chExt cx="2330109" cy="8883806"/>
            </a:xfrm>
          </p:grpSpPr>
          <p:pic>
            <p:nvPicPr>
              <p:cNvPr id="94" name="Graphic 93">
                <a:extLst>
                  <a:ext uri="{FF2B5EF4-FFF2-40B4-BE49-F238E27FC236}">
                    <a16:creationId xmlns:a16="http://schemas.microsoft.com/office/drawing/2014/main" id="{5F1D5D1E-65A4-426C-876F-0E09342434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891278" y="1033919"/>
                <a:ext cx="2315460" cy="8883806"/>
              </a:xfrm>
              <a:prstGeom prst="rect">
                <a:avLst/>
              </a:prstGeom>
            </p:spPr>
          </p:pic>
          <p:sp>
            <p:nvSpPr>
              <p:cNvPr id="95" name="Freeform: Shape 94">
                <a:extLst>
                  <a:ext uri="{FF2B5EF4-FFF2-40B4-BE49-F238E27FC236}">
                    <a16:creationId xmlns:a16="http://schemas.microsoft.com/office/drawing/2014/main" id="{5BDA84A3-6F18-4DCB-8028-062FD8B2FE49}"/>
                  </a:ext>
                </a:extLst>
              </p:cNvPr>
              <p:cNvSpPr/>
              <p:nvPr/>
            </p:nvSpPr>
            <p:spPr>
              <a:xfrm flipH="1">
                <a:off x="1891278" y="1051144"/>
                <a:ext cx="2330109" cy="8866581"/>
              </a:xfrm>
              <a:custGeom>
                <a:avLst/>
                <a:gdLst>
                  <a:gd name="connsiteX0" fmla="*/ 963345 w 2330109"/>
                  <a:gd name="connsiteY0" fmla="*/ 8745305 h 8866581"/>
                  <a:gd name="connsiteX1" fmla="*/ 960679 w 2330109"/>
                  <a:gd name="connsiteY1" fmla="*/ 8751644 h 8866581"/>
                  <a:gd name="connsiteX2" fmla="*/ 960891 w 2330109"/>
                  <a:gd name="connsiteY2" fmla="*/ 8754103 h 8866581"/>
                  <a:gd name="connsiteX3" fmla="*/ 959734 w 2330109"/>
                  <a:gd name="connsiteY3" fmla="*/ 8753061 h 8866581"/>
                  <a:gd name="connsiteX4" fmla="*/ 956253 w 2330109"/>
                  <a:gd name="connsiteY4" fmla="*/ 8748905 h 8866581"/>
                  <a:gd name="connsiteX5" fmla="*/ 960207 w 2330109"/>
                  <a:gd name="connsiteY5" fmla="*/ 8748809 h 8866581"/>
                  <a:gd name="connsiteX6" fmla="*/ 1246579 w 2330109"/>
                  <a:gd name="connsiteY6" fmla="*/ 8730164 h 8866581"/>
                  <a:gd name="connsiteX7" fmla="*/ 1243732 w 2330109"/>
                  <a:gd name="connsiteY7" fmla="*/ 8733214 h 8866581"/>
                  <a:gd name="connsiteX8" fmla="*/ 1243367 w 2330109"/>
                  <a:gd name="connsiteY8" fmla="*/ 8734505 h 8866581"/>
                  <a:gd name="connsiteX9" fmla="*/ 1239119 w 2330109"/>
                  <a:gd name="connsiteY9" fmla="*/ 8731476 h 8866581"/>
                  <a:gd name="connsiteX10" fmla="*/ 1386642 w 2330109"/>
                  <a:gd name="connsiteY10" fmla="*/ 8631452 h 8866581"/>
                  <a:gd name="connsiteX11" fmla="*/ 1382661 w 2330109"/>
                  <a:gd name="connsiteY11" fmla="*/ 8633979 h 8866581"/>
                  <a:gd name="connsiteX12" fmla="*/ 1382085 w 2330109"/>
                  <a:gd name="connsiteY12" fmla="*/ 8634078 h 8866581"/>
                  <a:gd name="connsiteX13" fmla="*/ 1384317 w 2330109"/>
                  <a:gd name="connsiteY13" fmla="*/ 8632031 h 8866581"/>
                  <a:gd name="connsiteX14" fmla="*/ 1589670 w 2330109"/>
                  <a:gd name="connsiteY14" fmla="*/ 8450020 h 8866581"/>
                  <a:gd name="connsiteX15" fmla="*/ 1592055 w 2330109"/>
                  <a:gd name="connsiteY15" fmla="*/ 8452217 h 8866581"/>
                  <a:gd name="connsiteX16" fmla="*/ 1588133 w 2330109"/>
                  <a:gd name="connsiteY16" fmla="*/ 8454058 h 8866581"/>
                  <a:gd name="connsiteX17" fmla="*/ 1589635 w 2330109"/>
                  <a:gd name="connsiteY17" fmla="*/ 8452996 h 8866581"/>
                  <a:gd name="connsiteX18" fmla="*/ 644481 w 2330109"/>
                  <a:gd name="connsiteY18" fmla="*/ 8082525 h 8866581"/>
                  <a:gd name="connsiteX19" fmla="*/ 651164 w 2330109"/>
                  <a:gd name="connsiteY19" fmla="*/ 8088666 h 8866581"/>
                  <a:gd name="connsiteX20" fmla="*/ 652141 w 2330109"/>
                  <a:gd name="connsiteY20" fmla="*/ 8089809 h 8866581"/>
                  <a:gd name="connsiteX21" fmla="*/ 640387 w 2330109"/>
                  <a:gd name="connsiteY21" fmla="*/ 8095496 h 8866581"/>
                  <a:gd name="connsiteX22" fmla="*/ 559571 w 2330109"/>
                  <a:gd name="connsiteY22" fmla="*/ 7913480 h 8866581"/>
                  <a:gd name="connsiteX23" fmla="*/ 559707 w 2330109"/>
                  <a:gd name="connsiteY23" fmla="*/ 7914492 h 8866581"/>
                  <a:gd name="connsiteX24" fmla="*/ 559322 w 2330109"/>
                  <a:gd name="connsiteY24" fmla="*/ 7913860 h 8866581"/>
                  <a:gd name="connsiteX25" fmla="*/ 597945 w 2330109"/>
                  <a:gd name="connsiteY25" fmla="*/ 7894111 h 8866581"/>
                  <a:gd name="connsiteX26" fmla="*/ 598238 w 2330109"/>
                  <a:gd name="connsiteY26" fmla="*/ 7894451 h 8866581"/>
                  <a:gd name="connsiteX27" fmla="*/ 600294 w 2330109"/>
                  <a:gd name="connsiteY27" fmla="*/ 7894986 h 8866581"/>
                  <a:gd name="connsiteX28" fmla="*/ 597177 w 2330109"/>
                  <a:gd name="connsiteY28" fmla="*/ 7896452 h 8866581"/>
                  <a:gd name="connsiteX29" fmla="*/ 596589 w 2330109"/>
                  <a:gd name="connsiteY29" fmla="*/ 7895805 h 8866581"/>
                  <a:gd name="connsiteX30" fmla="*/ 587371 w 2330109"/>
                  <a:gd name="connsiteY30" fmla="*/ 7889725 h 8866581"/>
                  <a:gd name="connsiteX31" fmla="*/ 587595 w 2330109"/>
                  <a:gd name="connsiteY31" fmla="*/ 7893979 h 8866581"/>
                  <a:gd name="connsiteX32" fmla="*/ 570355 w 2330109"/>
                  <a:gd name="connsiteY32" fmla="*/ 7893979 h 8866581"/>
                  <a:gd name="connsiteX33" fmla="*/ 654699 w 2330109"/>
                  <a:gd name="connsiteY33" fmla="*/ 7801906 h 8866581"/>
                  <a:gd name="connsiteX34" fmla="*/ 655229 w 2330109"/>
                  <a:gd name="connsiteY34" fmla="*/ 7808128 h 8866581"/>
                  <a:gd name="connsiteX35" fmla="*/ 654944 w 2330109"/>
                  <a:gd name="connsiteY35" fmla="*/ 7807976 h 8866581"/>
                  <a:gd name="connsiteX36" fmla="*/ 653124 w 2330109"/>
                  <a:gd name="connsiteY36" fmla="*/ 7805003 h 8866581"/>
                  <a:gd name="connsiteX37" fmla="*/ 665340 w 2330109"/>
                  <a:gd name="connsiteY37" fmla="*/ 7738039 h 8866581"/>
                  <a:gd name="connsiteX38" fmla="*/ 664240 w 2330109"/>
                  <a:gd name="connsiteY38" fmla="*/ 7743858 h 8866581"/>
                  <a:gd name="connsiteX39" fmla="*/ 660182 w 2330109"/>
                  <a:gd name="connsiteY39" fmla="*/ 7749091 h 8866581"/>
                  <a:gd name="connsiteX40" fmla="*/ 667280 w 2330109"/>
                  <a:gd name="connsiteY40" fmla="*/ 7735958 h 8866581"/>
                  <a:gd name="connsiteX41" fmla="*/ 667774 w 2330109"/>
                  <a:gd name="connsiteY41" fmla="*/ 7736845 h 8866581"/>
                  <a:gd name="connsiteX42" fmla="*/ 667231 w 2330109"/>
                  <a:gd name="connsiteY42" fmla="*/ 7737095 h 8866581"/>
                  <a:gd name="connsiteX43" fmla="*/ 1909677 w 2330109"/>
                  <a:gd name="connsiteY43" fmla="*/ 7627881 h 8866581"/>
                  <a:gd name="connsiteX44" fmla="*/ 1909545 w 2330109"/>
                  <a:gd name="connsiteY44" fmla="*/ 7629827 h 8866581"/>
                  <a:gd name="connsiteX45" fmla="*/ 1909967 w 2330109"/>
                  <a:gd name="connsiteY45" fmla="*/ 7633772 h 8866581"/>
                  <a:gd name="connsiteX46" fmla="*/ 1908507 w 2330109"/>
                  <a:gd name="connsiteY46" fmla="*/ 7629574 h 8866581"/>
                  <a:gd name="connsiteX47" fmla="*/ 1909073 w 2330109"/>
                  <a:gd name="connsiteY47" fmla="*/ 7628881 h 8866581"/>
                  <a:gd name="connsiteX48" fmla="*/ 349001 w 2330109"/>
                  <a:gd name="connsiteY48" fmla="*/ 7621652 h 8866581"/>
                  <a:gd name="connsiteX49" fmla="*/ 349011 w 2330109"/>
                  <a:gd name="connsiteY49" fmla="*/ 7621756 h 8866581"/>
                  <a:gd name="connsiteX50" fmla="*/ 348934 w 2330109"/>
                  <a:gd name="connsiteY50" fmla="*/ 7621793 h 8866581"/>
                  <a:gd name="connsiteX51" fmla="*/ 647231 w 2330109"/>
                  <a:gd name="connsiteY51" fmla="*/ 7544481 h 8866581"/>
                  <a:gd name="connsiteX52" fmla="*/ 647619 w 2330109"/>
                  <a:gd name="connsiteY52" fmla="*/ 7544953 h 8866581"/>
                  <a:gd name="connsiteX53" fmla="*/ 647282 w 2330109"/>
                  <a:gd name="connsiteY53" fmla="*/ 7546162 h 8866581"/>
                  <a:gd name="connsiteX54" fmla="*/ 646154 w 2330109"/>
                  <a:gd name="connsiteY54" fmla="*/ 7546515 h 8866581"/>
                  <a:gd name="connsiteX55" fmla="*/ 1981236 w 2330109"/>
                  <a:gd name="connsiteY55" fmla="*/ 7348337 h 8866581"/>
                  <a:gd name="connsiteX56" fmla="*/ 1981845 w 2330109"/>
                  <a:gd name="connsiteY56" fmla="*/ 7352916 h 8866581"/>
                  <a:gd name="connsiteX57" fmla="*/ 1981845 w 2330109"/>
                  <a:gd name="connsiteY57" fmla="*/ 7356205 h 8866581"/>
                  <a:gd name="connsiteX58" fmla="*/ 1980983 w 2330109"/>
                  <a:gd name="connsiteY58" fmla="*/ 7348883 h 8866581"/>
                  <a:gd name="connsiteX59" fmla="*/ 571305 w 2330109"/>
                  <a:gd name="connsiteY59" fmla="*/ 7020719 h 8866581"/>
                  <a:gd name="connsiteX60" fmla="*/ 581047 w 2330109"/>
                  <a:gd name="connsiteY60" fmla="*/ 7025092 h 8866581"/>
                  <a:gd name="connsiteX61" fmla="*/ 579375 w 2330109"/>
                  <a:gd name="connsiteY61" fmla="*/ 7039424 h 8866581"/>
                  <a:gd name="connsiteX62" fmla="*/ 1139419 w 2330109"/>
                  <a:gd name="connsiteY62" fmla="*/ 6926538 h 8866581"/>
                  <a:gd name="connsiteX63" fmla="*/ 1140718 w 2330109"/>
                  <a:gd name="connsiteY63" fmla="*/ 6927156 h 8866581"/>
                  <a:gd name="connsiteX64" fmla="*/ 1141347 w 2330109"/>
                  <a:gd name="connsiteY64" fmla="*/ 6927628 h 8866581"/>
                  <a:gd name="connsiteX65" fmla="*/ 1140718 w 2330109"/>
                  <a:gd name="connsiteY65" fmla="*/ 6927628 h 8866581"/>
                  <a:gd name="connsiteX66" fmla="*/ 1139722 w 2330109"/>
                  <a:gd name="connsiteY66" fmla="*/ 6927894 h 8866581"/>
                  <a:gd name="connsiteX67" fmla="*/ 1246307 w 2330109"/>
                  <a:gd name="connsiteY67" fmla="*/ 6862359 h 8866581"/>
                  <a:gd name="connsiteX68" fmla="*/ 1246921 w 2330109"/>
                  <a:gd name="connsiteY68" fmla="*/ 6862933 h 8866581"/>
                  <a:gd name="connsiteX69" fmla="*/ 1246264 w 2330109"/>
                  <a:gd name="connsiteY69" fmla="*/ 6863267 h 8866581"/>
                  <a:gd name="connsiteX70" fmla="*/ 1246095 w 2330109"/>
                  <a:gd name="connsiteY70" fmla="*/ 6862891 h 8866581"/>
                  <a:gd name="connsiteX71" fmla="*/ 1032979 w 2330109"/>
                  <a:gd name="connsiteY71" fmla="*/ 6776142 h 8866581"/>
                  <a:gd name="connsiteX72" fmla="*/ 1033172 w 2330109"/>
                  <a:gd name="connsiteY72" fmla="*/ 6776362 h 8866581"/>
                  <a:gd name="connsiteX73" fmla="*/ 1032979 w 2330109"/>
                  <a:gd name="connsiteY73" fmla="*/ 6776477 h 8866581"/>
                  <a:gd name="connsiteX74" fmla="*/ 1031618 w 2330109"/>
                  <a:gd name="connsiteY74" fmla="*/ 6772952 h 8866581"/>
                  <a:gd name="connsiteX75" fmla="*/ 1031561 w 2330109"/>
                  <a:gd name="connsiteY75" fmla="*/ 6774525 h 8866581"/>
                  <a:gd name="connsiteX76" fmla="*/ 1032974 w 2330109"/>
                  <a:gd name="connsiteY76" fmla="*/ 6776136 h 8866581"/>
                  <a:gd name="connsiteX77" fmla="*/ 1032972 w 2330109"/>
                  <a:gd name="connsiteY77" fmla="*/ 6776481 h 8866581"/>
                  <a:gd name="connsiteX78" fmla="*/ 1032193 w 2330109"/>
                  <a:gd name="connsiteY78" fmla="*/ 6776945 h 8866581"/>
                  <a:gd name="connsiteX79" fmla="*/ 1028294 w 2330109"/>
                  <a:gd name="connsiteY79" fmla="*/ 6774888 h 8866581"/>
                  <a:gd name="connsiteX80" fmla="*/ 552819 w 2330109"/>
                  <a:gd name="connsiteY80" fmla="*/ 6670751 h 8866581"/>
                  <a:gd name="connsiteX81" fmla="*/ 570714 w 2330109"/>
                  <a:gd name="connsiteY81" fmla="*/ 6700612 h 8866581"/>
                  <a:gd name="connsiteX82" fmla="*/ 570715 w 2330109"/>
                  <a:gd name="connsiteY82" fmla="*/ 6700726 h 8866581"/>
                  <a:gd name="connsiteX83" fmla="*/ 546872 w 2330109"/>
                  <a:gd name="connsiteY83" fmla="*/ 6683900 h 8866581"/>
                  <a:gd name="connsiteX84" fmla="*/ 544546 w 2330109"/>
                  <a:gd name="connsiteY84" fmla="*/ 6681280 h 8866581"/>
                  <a:gd name="connsiteX85" fmla="*/ 551576 w 2330109"/>
                  <a:gd name="connsiteY85" fmla="*/ 6673024 h 8866581"/>
                  <a:gd name="connsiteX86" fmla="*/ 1312312 w 2330109"/>
                  <a:gd name="connsiteY86" fmla="*/ 6652162 h 8866581"/>
                  <a:gd name="connsiteX87" fmla="*/ 1312666 w 2330109"/>
                  <a:gd name="connsiteY87" fmla="*/ 6657802 h 8866581"/>
                  <a:gd name="connsiteX88" fmla="*/ 1310396 w 2330109"/>
                  <a:gd name="connsiteY88" fmla="*/ 6656315 h 8866581"/>
                  <a:gd name="connsiteX89" fmla="*/ 614002 w 2330109"/>
                  <a:gd name="connsiteY89" fmla="*/ 6528986 h 8866581"/>
                  <a:gd name="connsiteX90" fmla="*/ 614434 w 2330109"/>
                  <a:gd name="connsiteY90" fmla="*/ 6529451 h 8866581"/>
                  <a:gd name="connsiteX91" fmla="*/ 613794 w 2330109"/>
                  <a:gd name="connsiteY91" fmla="*/ 6529434 h 8866581"/>
                  <a:gd name="connsiteX92" fmla="*/ 614463 w 2330109"/>
                  <a:gd name="connsiteY92" fmla="*/ 6524811 h 8866581"/>
                  <a:gd name="connsiteX93" fmla="*/ 613891 w 2330109"/>
                  <a:gd name="connsiteY93" fmla="*/ 6528433 h 8866581"/>
                  <a:gd name="connsiteX94" fmla="*/ 612416 w 2330109"/>
                  <a:gd name="connsiteY94" fmla="*/ 6528802 h 8866581"/>
                  <a:gd name="connsiteX95" fmla="*/ 610600 w 2330109"/>
                  <a:gd name="connsiteY95" fmla="*/ 6527969 h 8866581"/>
                  <a:gd name="connsiteX96" fmla="*/ 1286041 w 2330109"/>
                  <a:gd name="connsiteY96" fmla="*/ 6515439 h 8866581"/>
                  <a:gd name="connsiteX97" fmla="*/ 1286759 w 2330109"/>
                  <a:gd name="connsiteY97" fmla="*/ 6520465 h 8866581"/>
                  <a:gd name="connsiteX98" fmla="*/ 1275393 w 2330109"/>
                  <a:gd name="connsiteY98" fmla="*/ 6519351 h 8866581"/>
                  <a:gd name="connsiteX99" fmla="*/ 843272 w 2330109"/>
                  <a:gd name="connsiteY99" fmla="*/ 6506949 h 8866581"/>
                  <a:gd name="connsiteX100" fmla="*/ 844434 w 2330109"/>
                  <a:gd name="connsiteY100" fmla="*/ 6513680 h 8866581"/>
                  <a:gd name="connsiteX101" fmla="*/ 844984 w 2330109"/>
                  <a:gd name="connsiteY101" fmla="*/ 6518225 h 8866581"/>
                  <a:gd name="connsiteX102" fmla="*/ 841170 w 2330109"/>
                  <a:gd name="connsiteY102" fmla="*/ 6514199 h 8866581"/>
                  <a:gd name="connsiteX103" fmla="*/ 842544 w 2330109"/>
                  <a:gd name="connsiteY103" fmla="*/ 6513209 h 8866581"/>
                  <a:gd name="connsiteX104" fmla="*/ 896902 w 2330109"/>
                  <a:gd name="connsiteY104" fmla="*/ 6420547 h 8866581"/>
                  <a:gd name="connsiteX105" fmla="*/ 898195 w 2330109"/>
                  <a:gd name="connsiteY105" fmla="*/ 6421158 h 8866581"/>
                  <a:gd name="connsiteX106" fmla="*/ 896886 w 2330109"/>
                  <a:gd name="connsiteY106" fmla="*/ 6421869 h 8866581"/>
                  <a:gd name="connsiteX107" fmla="*/ 896886 w 2330109"/>
                  <a:gd name="connsiteY107" fmla="*/ 6420589 h 8866581"/>
                  <a:gd name="connsiteX108" fmla="*/ 717789 w 2330109"/>
                  <a:gd name="connsiteY108" fmla="*/ 6419778 h 8866581"/>
                  <a:gd name="connsiteX109" fmla="*/ 717837 w 2330109"/>
                  <a:gd name="connsiteY109" fmla="*/ 6419890 h 8866581"/>
                  <a:gd name="connsiteX110" fmla="*/ 717790 w 2330109"/>
                  <a:gd name="connsiteY110" fmla="*/ 6419878 h 8866581"/>
                  <a:gd name="connsiteX111" fmla="*/ 1301521 w 2330109"/>
                  <a:gd name="connsiteY111" fmla="*/ 6408557 h 8866581"/>
                  <a:gd name="connsiteX112" fmla="*/ 1302195 w 2330109"/>
                  <a:gd name="connsiteY112" fmla="*/ 6413470 h 8866581"/>
                  <a:gd name="connsiteX113" fmla="*/ 1294413 w 2330109"/>
                  <a:gd name="connsiteY113" fmla="*/ 6418404 h 8866581"/>
                  <a:gd name="connsiteX114" fmla="*/ 1268305 w 2330109"/>
                  <a:gd name="connsiteY114" fmla="*/ 6421536 h 8866581"/>
                  <a:gd name="connsiteX115" fmla="*/ 1291932 w 2330109"/>
                  <a:gd name="connsiteY115" fmla="*/ 6410667 h 8866581"/>
                  <a:gd name="connsiteX116" fmla="*/ 2141092 w 2330109"/>
                  <a:gd name="connsiteY116" fmla="*/ 6392709 h 8866581"/>
                  <a:gd name="connsiteX117" fmla="*/ 2140363 w 2330109"/>
                  <a:gd name="connsiteY117" fmla="*/ 6396214 h 8866581"/>
                  <a:gd name="connsiteX118" fmla="*/ 2139258 w 2330109"/>
                  <a:gd name="connsiteY118" fmla="*/ 6397022 h 8866581"/>
                  <a:gd name="connsiteX119" fmla="*/ 836581 w 2330109"/>
                  <a:gd name="connsiteY119" fmla="*/ 6180551 h 8866581"/>
                  <a:gd name="connsiteX120" fmla="*/ 841409 w 2330109"/>
                  <a:gd name="connsiteY120" fmla="*/ 6180994 h 8866581"/>
                  <a:gd name="connsiteX121" fmla="*/ 841599 w 2330109"/>
                  <a:gd name="connsiteY121" fmla="*/ 6182429 h 8866581"/>
                  <a:gd name="connsiteX122" fmla="*/ 840639 w 2330109"/>
                  <a:gd name="connsiteY122" fmla="*/ 6183479 h 8866581"/>
                  <a:gd name="connsiteX123" fmla="*/ 840654 w 2330109"/>
                  <a:gd name="connsiteY123" fmla="*/ 6183374 h 8866581"/>
                  <a:gd name="connsiteX124" fmla="*/ 2082058 w 2330109"/>
                  <a:gd name="connsiteY124" fmla="*/ 6057579 h 8866581"/>
                  <a:gd name="connsiteX125" fmla="*/ 2087761 w 2330109"/>
                  <a:gd name="connsiteY125" fmla="*/ 6060315 h 8866581"/>
                  <a:gd name="connsiteX126" fmla="*/ 2082023 w 2330109"/>
                  <a:gd name="connsiteY126" fmla="*/ 6060984 h 8866581"/>
                  <a:gd name="connsiteX127" fmla="*/ 2081775 w 2330109"/>
                  <a:gd name="connsiteY127" fmla="*/ 6061151 h 8866581"/>
                  <a:gd name="connsiteX128" fmla="*/ 2082024 w 2330109"/>
                  <a:gd name="connsiteY128" fmla="*/ 6060512 h 8866581"/>
                  <a:gd name="connsiteX129" fmla="*/ 228978 w 2330109"/>
                  <a:gd name="connsiteY129" fmla="*/ 5967560 h 8866581"/>
                  <a:gd name="connsiteX130" fmla="*/ 231317 w 2330109"/>
                  <a:gd name="connsiteY130" fmla="*/ 5970827 h 8866581"/>
                  <a:gd name="connsiteX131" fmla="*/ 229584 w 2330109"/>
                  <a:gd name="connsiteY131" fmla="*/ 5970241 h 8866581"/>
                  <a:gd name="connsiteX132" fmla="*/ 229571 w 2330109"/>
                  <a:gd name="connsiteY132" fmla="*/ 5970489 h 8866581"/>
                  <a:gd name="connsiteX133" fmla="*/ 229437 w 2330109"/>
                  <a:gd name="connsiteY133" fmla="*/ 5970191 h 8866581"/>
                  <a:gd name="connsiteX134" fmla="*/ 229584 w 2330109"/>
                  <a:gd name="connsiteY134" fmla="*/ 5970241 h 8866581"/>
                  <a:gd name="connsiteX135" fmla="*/ 229655 w 2330109"/>
                  <a:gd name="connsiteY135" fmla="*/ 5968839 h 8866581"/>
                  <a:gd name="connsiteX136" fmla="*/ 229020 w 2330109"/>
                  <a:gd name="connsiteY136" fmla="*/ 5969263 h 8866581"/>
                  <a:gd name="connsiteX137" fmla="*/ 228670 w 2330109"/>
                  <a:gd name="connsiteY137" fmla="*/ 5968485 h 8866581"/>
                  <a:gd name="connsiteX138" fmla="*/ 2098855 w 2330109"/>
                  <a:gd name="connsiteY138" fmla="*/ 5891732 h 8866581"/>
                  <a:gd name="connsiteX139" fmla="*/ 2103760 w 2330109"/>
                  <a:gd name="connsiteY139" fmla="*/ 5897957 h 8866581"/>
                  <a:gd name="connsiteX140" fmla="*/ 2103760 w 2330109"/>
                  <a:gd name="connsiteY140" fmla="*/ 5899339 h 8866581"/>
                  <a:gd name="connsiteX141" fmla="*/ 2099009 w 2330109"/>
                  <a:gd name="connsiteY141" fmla="*/ 5896661 h 8866581"/>
                  <a:gd name="connsiteX142" fmla="*/ 2049230 w 2330109"/>
                  <a:gd name="connsiteY142" fmla="*/ 5690330 h 8866581"/>
                  <a:gd name="connsiteX143" fmla="*/ 2052642 w 2330109"/>
                  <a:gd name="connsiteY143" fmla="*/ 5691419 h 8866581"/>
                  <a:gd name="connsiteX144" fmla="*/ 2048240 w 2330109"/>
                  <a:gd name="connsiteY144" fmla="*/ 5696853 h 8866581"/>
                  <a:gd name="connsiteX145" fmla="*/ 212270 w 2330109"/>
                  <a:gd name="connsiteY145" fmla="*/ 5669207 h 8866581"/>
                  <a:gd name="connsiteX146" fmla="*/ 213821 w 2330109"/>
                  <a:gd name="connsiteY146" fmla="*/ 5671490 h 8866581"/>
                  <a:gd name="connsiteX147" fmla="*/ 212084 w 2330109"/>
                  <a:gd name="connsiteY147" fmla="*/ 5671825 h 8866581"/>
                  <a:gd name="connsiteX148" fmla="*/ 211563 w 2330109"/>
                  <a:gd name="connsiteY148" fmla="*/ 5670546 h 8866581"/>
                  <a:gd name="connsiteX149" fmla="*/ 2123020 w 2330109"/>
                  <a:gd name="connsiteY149" fmla="*/ 5441009 h 8866581"/>
                  <a:gd name="connsiteX150" fmla="*/ 2123607 w 2330109"/>
                  <a:gd name="connsiteY150" fmla="*/ 5441953 h 8866581"/>
                  <a:gd name="connsiteX151" fmla="*/ 2122645 w 2330109"/>
                  <a:gd name="connsiteY151" fmla="*/ 5443112 h 8866581"/>
                  <a:gd name="connsiteX152" fmla="*/ 825198 w 2330109"/>
                  <a:gd name="connsiteY152" fmla="*/ 5389859 h 8866581"/>
                  <a:gd name="connsiteX153" fmla="*/ 822852 w 2330109"/>
                  <a:gd name="connsiteY153" fmla="*/ 5391296 h 8866581"/>
                  <a:gd name="connsiteX154" fmla="*/ 821848 w 2330109"/>
                  <a:gd name="connsiteY154" fmla="*/ 5389970 h 8866581"/>
                  <a:gd name="connsiteX155" fmla="*/ 646124 w 2330109"/>
                  <a:gd name="connsiteY155" fmla="*/ 5386829 h 8866581"/>
                  <a:gd name="connsiteX156" fmla="*/ 651945 w 2330109"/>
                  <a:gd name="connsiteY156" fmla="*/ 5387925 h 8866581"/>
                  <a:gd name="connsiteX157" fmla="*/ 648802 w 2330109"/>
                  <a:gd name="connsiteY157" fmla="*/ 5391863 h 8866581"/>
                  <a:gd name="connsiteX158" fmla="*/ 251773 w 2330109"/>
                  <a:gd name="connsiteY158" fmla="*/ 5272008 h 8866581"/>
                  <a:gd name="connsiteX159" fmla="*/ 252337 w 2330109"/>
                  <a:gd name="connsiteY159" fmla="*/ 5286015 h 8866581"/>
                  <a:gd name="connsiteX160" fmla="*/ 255738 w 2330109"/>
                  <a:gd name="connsiteY160" fmla="*/ 5289948 h 8866581"/>
                  <a:gd name="connsiteX161" fmla="*/ 251394 w 2330109"/>
                  <a:gd name="connsiteY161" fmla="*/ 5288377 h 8866581"/>
                  <a:gd name="connsiteX162" fmla="*/ 228711 w 2330109"/>
                  <a:gd name="connsiteY162" fmla="*/ 5288377 h 8866581"/>
                  <a:gd name="connsiteX163" fmla="*/ 228711 w 2330109"/>
                  <a:gd name="connsiteY163" fmla="*/ 5286015 h 8866581"/>
                  <a:gd name="connsiteX164" fmla="*/ 227767 w 2330109"/>
                  <a:gd name="connsiteY164" fmla="*/ 5287003 h 8866581"/>
                  <a:gd name="connsiteX165" fmla="*/ 227767 w 2330109"/>
                  <a:gd name="connsiteY165" fmla="*/ 5280206 h 8866581"/>
                  <a:gd name="connsiteX166" fmla="*/ 240052 w 2330109"/>
                  <a:gd name="connsiteY166" fmla="*/ 5285069 h 8866581"/>
                  <a:gd name="connsiteX167" fmla="*/ 2085804 w 2330109"/>
                  <a:gd name="connsiteY167" fmla="*/ 5216550 h 8866581"/>
                  <a:gd name="connsiteX168" fmla="*/ 2085805 w 2330109"/>
                  <a:gd name="connsiteY168" fmla="*/ 5216551 h 8866581"/>
                  <a:gd name="connsiteX169" fmla="*/ 2085804 w 2330109"/>
                  <a:gd name="connsiteY169" fmla="*/ 5216551 h 8866581"/>
                  <a:gd name="connsiteX170" fmla="*/ 2099152 w 2330109"/>
                  <a:gd name="connsiteY170" fmla="*/ 5216276 h 8866581"/>
                  <a:gd name="connsiteX171" fmla="*/ 2099126 w 2330109"/>
                  <a:gd name="connsiteY171" fmla="*/ 5216551 h 8866581"/>
                  <a:gd name="connsiteX172" fmla="*/ 2098308 w 2330109"/>
                  <a:gd name="connsiteY172" fmla="*/ 5216551 h 8866581"/>
                  <a:gd name="connsiteX173" fmla="*/ 1999610 w 2330109"/>
                  <a:gd name="connsiteY173" fmla="*/ 5123815 h 8866581"/>
                  <a:gd name="connsiteX174" fmla="*/ 2000746 w 2330109"/>
                  <a:gd name="connsiteY174" fmla="*/ 5125350 h 8866581"/>
                  <a:gd name="connsiteX175" fmla="*/ 2011614 w 2330109"/>
                  <a:gd name="connsiteY175" fmla="*/ 5125350 h 8866581"/>
                  <a:gd name="connsiteX176" fmla="*/ 2017164 w 2330109"/>
                  <a:gd name="connsiteY176" fmla="*/ 5126257 h 8866581"/>
                  <a:gd name="connsiteX177" fmla="*/ 2014088 w 2330109"/>
                  <a:gd name="connsiteY177" fmla="*/ 5128176 h 8866581"/>
                  <a:gd name="connsiteX178" fmla="*/ 1999654 w 2330109"/>
                  <a:gd name="connsiteY178" fmla="*/ 5125470 h 8866581"/>
                  <a:gd name="connsiteX179" fmla="*/ 2012088 w 2330109"/>
                  <a:gd name="connsiteY179" fmla="*/ 4889293 h 8866581"/>
                  <a:gd name="connsiteX180" fmla="*/ 2016340 w 2330109"/>
                  <a:gd name="connsiteY180" fmla="*/ 4895694 h 8866581"/>
                  <a:gd name="connsiteX181" fmla="*/ 2018427 w 2330109"/>
                  <a:gd name="connsiteY181" fmla="*/ 4896442 h 8866581"/>
                  <a:gd name="connsiteX182" fmla="*/ 2013505 w 2330109"/>
                  <a:gd name="connsiteY182" fmla="*/ 4901364 h 8866581"/>
                  <a:gd name="connsiteX183" fmla="*/ 2013509 w 2330109"/>
                  <a:gd name="connsiteY183" fmla="*/ 4901487 h 8866581"/>
                  <a:gd name="connsiteX184" fmla="*/ 2012088 w 2330109"/>
                  <a:gd name="connsiteY184" fmla="*/ 4900496 h 8866581"/>
                  <a:gd name="connsiteX185" fmla="*/ 787040 w 2330109"/>
                  <a:gd name="connsiteY185" fmla="*/ 4789425 h 8866581"/>
                  <a:gd name="connsiteX186" fmla="*/ 789620 w 2330109"/>
                  <a:gd name="connsiteY186" fmla="*/ 4797406 h 8866581"/>
                  <a:gd name="connsiteX187" fmla="*/ 793401 w 2330109"/>
                  <a:gd name="connsiteY187" fmla="*/ 4797406 h 8866581"/>
                  <a:gd name="connsiteX188" fmla="*/ 793400 w 2330109"/>
                  <a:gd name="connsiteY188" fmla="*/ 4797406 h 8866581"/>
                  <a:gd name="connsiteX189" fmla="*/ 787385 w 2330109"/>
                  <a:gd name="connsiteY189" fmla="*/ 4809713 h 8866581"/>
                  <a:gd name="connsiteX190" fmla="*/ 787730 w 2330109"/>
                  <a:gd name="connsiteY190" fmla="*/ 4796459 h 8866581"/>
                  <a:gd name="connsiteX191" fmla="*/ 1932164 w 2330109"/>
                  <a:gd name="connsiteY191" fmla="*/ 4719232 h 8866581"/>
                  <a:gd name="connsiteX192" fmla="*/ 1934188 w 2330109"/>
                  <a:gd name="connsiteY192" fmla="*/ 4721436 h 8866581"/>
                  <a:gd name="connsiteX193" fmla="*/ 1932178 w 2330109"/>
                  <a:gd name="connsiteY193" fmla="*/ 4721292 h 8866581"/>
                  <a:gd name="connsiteX194" fmla="*/ 804177 w 2330109"/>
                  <a:gd name="connsiteY194" fmla="*/ 4598828 h 8866581"/>
                  <a:gd name="connsiteX195" fmla="*/ 811367 w 2330109"/>
                  <a:gd name="connsiteY195" fmla="*/ 4605411 h 8866581"/>
                  <a:gd name="connsiteX196" fmla="*/ 809938 w 2330109"/>
                  <a:gd name="connsiteY196" fmla="*/ 4606024 h 8866581"/>
                  <a:gd name="connsiteX197" fmla="*/ 799217 w 2330109"/>
                  <a:gd name="connsiteY197" fmla="*/ 4586402 h 8866581"/>
                  <a:gd name="connsiteX198" fmla="*/ 801504 w 2330109"/>
                  <a:gd name="connsiteY198" fmla="*/ 4595490 h 8866581"/>
                  <a:gd name="connsiteX199" fmla="*/ 798761 w 2330109"/>
                  <a:gd name="connsiteY199" fmla="*/ 4592064 h 8866581"/>
                  <a:gd name="connsiteX200" fmla="*/ 817642 w 2330109"/>
                  <a:gd name="connsiteY200" fmla="*/ 4548825 h 8866581"/>
                  <a:gd name="connsiteX201" fmla="*/ 806307 w 2330109"/>
                  <a:gd name="connsiteY201" fmla="*/ 4561857 h 8866581"/>
                  <a:gd name="connsiteX202" fmla="*/ 808994 w 2330109"/>
                  <a:gd name="connsiteY202" fmla="*/ 4550266 h 8866581"/>
                  <a:gd name="connsiteX203" fmla="*/ 807442 w 2330109"/>
                  <a:gd name="connsiteY203" fmla="*/ 4549457 h 8866581"/>
                  <a:gd name="connsiteX204" fmla="*/ 807535 w 2330109"/>
                  <a:gd name="connsiteY204" fmla="*/ 4549214 h 8866581"/>
                  <a:gd name="connsiteX205" fmla="*/ 2117949 w 2330109"/>
                  <a:gd name="connsiteY205" fmla="*/ 4527445 h 8866581"/>
                  <a:gd name="connsiteX206" fmla="*/ 2122027 w 2330109"/>
                  <a:gd name="connsiteY206" fmla="*/ 4528816 h 8866581"/>
                  <a:gd name="connsiteX207" fmla="*/ 2120579 w 2330109"/>
                  <a:gd name="connsiteY207" fmla="*/ 4531737 h 8866581"/>
                  <a:gd name="connsiteX208" fmla="*/ 2117944 w 2330109"/>
                  <a:gd name="connsiteY208" fmla="*/ 4530388 h 8866581"/>
                  <a:gd name="connsiteX209" fmla="*/ 1896261 w 2330109"/>
                  <a:gd name="connsiteY209" fmla="*/ 4508642 h 8866581"/>
                  <a:gd name="connsiteX210" fmla="*/ 1892271 w 2330109"/>
                  <a:gd name="connsiteY210" fmla="*/ 4512932 h 8866581"/>
                  <a:gd name="connsiteX211" fmla="*/ 1886799 w 2330109"/>
                  <a:gd name="connsiteY211" fmla="*/ 4510572 h 8866581"/>
                  <a:gd name="connsiteX212" fmla="*/ 1891116 w 2330109"/>
                  <a:gd name="connsiteY212" fmla="*/ 4510572 h 8866581"/>
                  <a:gd name="connsiteX213" fmla="*/ 877525 w 2330109"/>
                  <a:gd name="connsiteY213" fmla="*/ 3571211 h 8866581"/>
                  <a:gd name="connsiteX214" fmla="*/ 882671 w 2330109"/>
                  <a:gd name="connsiteY214" fmla="*/ 3579193 h 8866581"/>
                  <a:gd name="connsiteX215" fmla="*/ 877168 w 2330109"/>
                  <a:gd name="connsiteY215" fmla="*/ 3580358 h 8866581"/>
                  <a:gd name="connsiteX216" fmla="*/ 877512 w 2330109"/>
                  <a:gd name="connsiteY216" fmla="*/ 3571225 h 8866581"/>
                  <a:gd name="connsiteX217" fmla="*/ 1557152 w 2330109"/>
                  <a:gd name="connsiteY217" fmla="*/ 3376000 h 8866581"/>
                  <a:gd name="connsiteX218" fmla="*/ 1557297 w 2330109"/>
                  <a:gd name="connsiteY218" fmla="*/ 3379766 h 8866581"/>
                  <a:gd name="connsiteX219" fmla="*/ 1554423 w 2330109"/>
                  <a:gd name="connsiteY219" fmla="*/ 3379263 h 8866581"/>
                  <a:gd name="connsiteX220" fmla="*/ 1711678 w 2330109"/>
                  <a:gd name="connsiteY220" fmla="*/ 3336324 h 8866581"/>
                  <a:gd name="connsiteX221" fmla="*/ 1721726 w 2330109"/>
                  <a:gd name="connsiteY221" fmla="*/ 3338393 h 8866581"/>
                  <a:gd name="connsiteX222" fmla="*/ 1719583 w 2330109"/>
                  <a:gd name="connsiteY222" fmla="*/ 3341540 h 8866581"/>
                  <a:gd name="connsiteX223" fmla="*/ 1719583 w 2330109"/>
                  <a:gd name="connsiteY223" fmla="*/ 3348891 h 8866581"/>
                  <a:gd name="connsiteX224" fmla="*/ 1717693 w 2330109"/>
                  <a:gd name="connsiteY224" fmla="*/ 3343454 h 8866581"/>
                  <a:gd name="connsiteX225" fmla="*/ 2135893 w 2330109"/>
                  <a:gd name="connsiteY225" fmla="*/ 3252506 h 8866581"/>
                  <a:gd name="connsiteX226" fmla="*/ 2138728 w 2330109"/>
                  <a:gd name="connsiteY226" fmla="*/ 3257402 h 8866581"/>
                  <a:gd name="connsiteX227" fmla="*/ 2141465 w 2330109"/>
                  <a:gd name="connsiteY227" fmla="*/ 3261839 h 8866581"/>
                  <a:gd name="connsiteX228" fmla="*/ 2135782 w 2330109"/>
                  <a:gd name="connsiteY228" fmla="*/ 3262268 h 8866581"/>
                  <a:gd name="connsiteX229" fmla="*/ 2135893 w 2330109"/>
                  <a:gd name="connsiteY229" fmla="*/ 3257872 h 8866581"/>
                  <a:gd name="connsiteX230" fmla="*/ 1733769 w 2330109"/>
                  <a:gd name="connsiteY230" fmla="*/ 3186690 h 8866581"/>
                  <a:gd name="connsiteX231" fmla="*/ 1734140 w 2330109"/>
                  <a:gd name="connsiteY231" fmla="*/ 3186811 h 8866581"/>
                  <a:gd name="connsiteX232" fmla="*/ 1733806 w 2330109"/>
                  <a:gd name="connsiteY232" fmla="*/ 3187246 h 8866581"/>
                  <a:gd name="connsiteX233" fmla="*/ 1909531 w 2330109"/>
                  <a:gd name="connsiteY233" fmla="*/ 2993775 h 8866581"/>
                  <a:gd name="connsiteX234" fmla="*/ 1909545 w 2330109"/>
                  <a:gd name="connsiteY234" fmla="*/ 2993799 h 8866581"/>
                  <a:gd name="connsiteX235" fmla="*/ 1910402 w 2330109"/>
                  <a:gd name="connsiteY235" fmla="*/ 2993799 h 8866581"/>
                  <a:gd name="connsiteX236" fmla="*/ 1909233 w 2330109"/>
                  <a:gd name="connsiteY236" fmla="*/ 2994591 h 8866581"/>
                  <a:gd name="connsiteX237" fmla="*/ 1454595 w 2330109"/>
                  <a:gd name="connsiteY237" fmla="*/ 2976621 h 8866581"/>
                  <a:gd name="connsiteX238" fmla="*/ 1454992 w 2330109"/>
                  <a:gd name="connsiteY238" fmla="*/ 2977777 h 8866581"/>
                  <a:gd name="connsiteX239" fmla="*/ 1454166 w 2330109"/>
                  <a:gd name="connsiteY239" fmla="*/ 2977569 h 8866581"/>
                  <a:gd name="connsiteX240" fmla="*/ 2154323 w 2330109"/>
                  <a:gd name="connsiteY240" fmla="*/ 2940912 h 8866581"/>
                  <a:gd name="connsiteX241" fmla="*/ 2155272 w 2330109"/>
                  <a:gd name="connsiteY241" fmla="*/ 2942740 h 8866581"/>
                  <a:gd name="connsiteX242" fmla="*/ 2154323 w 2330109"/>
                  <a:gd name="connsiteY242" fmla="*/ 2943398 h 8866581"/>
                  <a:gd name="connsiteX243" fmla="*/ 1454184 w 2330109"/>
                  <a:gd name="connsiteY243" fmla="*/ 2787547 h 8866581"/>
                  <a:gd name="connsiteX244" fmla="*/ 1455904 w 2330109"/>
                  <a:gd name="connsiteY244" fmla="*/ 2789178 h 8866581"/>
                  <a:gd name="connsiteX245" fmla="*/ 1457293 w 2330109"/>
                  <a:gd name="connsiteY245" fmla="*/ 2789116 h 8866581"/>
                  <a:gd name="connsiteX246" fmla="*/ 1457192 w 2330109"/>
                  <a:gd name="connsiteY246" fmla="*/ 2795855 h 8866581"/>
                  <a:gd name="connsiteX247" fmla="*/ 1455432 w 2330109"/>
                  <a:gd name="connsiteY247" fmla="*/ 2792008 h 8866581"/>
                  <a:gd name="connsiteX248" fmla="*/ 1454898 w 2330109"/>
                  <a:gd name="connsiteY248" fmla="*/ 2348931 h 8866581"/>
                  <a:gd name="connsiteX249" fmla="*/ 1458267 w 2330109"/>
                  <a:gd name="connsiteY249" fmla="*/ 2357683 h 8866581"/>
                  <a:gd name="connsiteX250" fmla="*/ 1473800 w 2330109"/>
                  <a:gd name="connsiteY250" fmla="*/ 2357683 h 8866581"/>
                  <a:gd name="connsiteX251" fmla="*/ 1473485 w 2330109"/>
                  <a:gd name="connsiteY251" fmla="*/ 2362008 h 8866581"/>
                  <a:gd name="connsiteX252" fmla="*/ 1470553 w 2330109"/>
                  <a:gd name="connsiteY252" fmla="*/ 2363350 h 8866581"/>
                  <a:gd name="connsiteX253" fmla="*/ 1470553 w 2330109"/>
                  <a:gd name="connsiteY253" fmla="*/ 2366364 h 8866581"/>
                  <a:gd name="connsiteX254" fmla="*/ 1455426 w 2330109"/>
                  <a:gd name="connsiteY254" fmla="*/ 2364438 h 8866581"/>
                  <a:gd name="connsiteX255" fmla="*/ 1455432 w 2330109"/>
                  <a:gd name="connsiteY255" fmla="*/ 2363823 h 8866581"/>
                  <a:gd name="connsiteX256" fmla="*/ 2257133 w 2330109"/>
                  <a:gd name="connsiteY256" fmla="*/ 2302686 h 8866581"/>
                  <a:gd name="connsiteX257" fmla="*/ 2261118 w 2330109"/>
                  <a:gd name="connsiteY257" fmla="*/ 2325615 h 8866581"/>
                  <a:gd name="connsiteX258" fmla="*/ 2267037 w 2330109"/>
                  <a:gd name="connsiteY258" fmla="*/ 2327030 h 8866581"/>
                  <a:gd name="connsiteX259" fmla="*/ 2256879 w 2330109"/>
                  <a:gd name="connsiteY259" fmla="*/ 2327030 h 8866581"/>
                  <a:gd name="connsiteX260" fmla="*/ 2050438 w 2330109"/>
                  <a:gd name="connsiteY260" fmla="*/ 2254207 h 8866581"/>
                  <a:gd name="connsiteX261" fmla="*/ 2052666 w 2330109"/>
                  <a:gd name="connsiteY261" fmla="*/ 2254739 h 8866581"/>
                  <a:gd name="connsiteX262" fmla="*/ 2052253 w 2330109"/>
                  <a:gd name="connsiteY262" fmla="*/ 2255610 h 8866581"/>
                  <a:gd name="connsiteX263" fmla="*/ 2052253 w 2330109"/>
                  <a:gd name="connsiteY263" fmla="*/ 2271132 h 8866581"/>
                  <a:gd name="connsiteX264" fmla="*/ 2050837 w 2330109"/>
                  <a:gd name="connsiteY264" fmla="*/ 2255612 h 8866581"/>
                  <a:gd name="connsiteX265" fmla="*/ 2171808 w 2330109"/>
                  <a:gd name="connsiteY265" fmla="*/ 2188395 h 8866581"/>
                  <a:gd name="connsiteX266" fmla="*/ 2172752 w 2330109"/>
                  <a:gd name="connsiteY266" fmla="*/ 2189926 h 8866581"/>
                  <a:gd name="connsiteX267" fmla="*/ 2173285 w 2330109"/>
                  <a:gd name="connsiteY267" fmla="*/ 2191370 h 8866581"/>
                  <a:gd name="connsiteX268" fmla="*/ 2171764 w 2330109"/>
                  <a:gd name="connsiteY268" fmla="*/ 2191895 h 8866581"/>
                  <a:gd name="connsiteX269" fmla="*/ 2171808 w 2330109"/>
                  <a:gd name="connsiteY269" fmla="*/ 2190400 h 8866581"/>
                  <a:gd name="connsiteX270" fmla="*/ 1596329 w 2330109"/>
                  <a:gd name="connsiteY270" fmla="*/ 2084095 h 8866581"/>
                  <a:gd name="connsiteX271" fmla="*/ 1596551 w 2330109"/>
                  <a:gd name="connsiteY271" fmla="*/ 2086807 h 8866581"/>
                  <a:gd name="connsiteX272" fmla="*/ 1593965 w 2330109"/>
                  <a:gd name="connsiteY272" fmla="*/ 2084220 h 8866581"/>
                  <a:gd name="connsiteX273" fmla="*/ 1578766 w 2330109"/>
                  <a:gd name="connsiteY273" fmla="*/ 2077556 h 8866581"/>
                  <a:gd name="connsiteX274" fmla="*/ 1578766 w 2330109"/>
                  <a:gd name="connsiteY274" fmla="*/ 2080355 h 8866581"/>
                  <a:gd name="connsiteX275" fmla="*/ 1577549 w 2330109"/>
                  <a:gd name="connsiteY275" fmla="*/ 2080963 h 8866581"/>
                  <a:gd name="connsiteX276" fmla="*/ 1580251 w 2330109"/>
                  <a:gd name="connsiteY276" fmla="*/ 2026636 h 8866581"/>
                  <a:gd name="connsiteX277" fmla="*/ 1578766 w 2330109"/>
                  <a:gd name="connsiteY277" fmla="*/ 2029260 h 8866581"/>
                  <a:gd name="connsiteX278" fmla="*/ 1578766 w 2330109"/>
                  <a:gd name="connsiteY278" fmla="*/ 2037671 h 8866581"/>
                  <a:gd name="connsiteX279" fmla="*/ 1575931 w 2330109"/>
                  <a:gd name="connsiteY279" fmla="*/ 2029734 h 8866581"/>
                  <a:gd name="connsiteX280" fmla="*/ 1571117 w 2330109"/>
                  <a:gd name="connsiteY280" fmla="*/ 2026751 h 8866581"/>
                  <a:gd name="connsiteX281" fmla="*/ 2081551 w 2330109"/>
                  <a:gd name="connsiteY281" fmla="*/ 1924355 h 8866581"/>
                  <a:gd name="connsiteX282" fmla="*/ 2081551 w 2330109"/>
                  <a:gd name="connsiteY282" fmla="*/ 1926424 h 8866581"/>
                  <a:gd name="connsiteX283" fmla="*/ 2076039 w 2330109"/>
                  <a:gd name="connsiteY283" fmla="*/ 1933322 h 8866581"/>
                  <a:gd name="connsiteX284" fmla="*/ 2080606 w 2330109"/>
                  <a:gd name="connsiteY284" fmla="*/ 1925300 h 8866581"/>
                  <a:gd name="connsiteX285" fmla="*/ 1931719 w 2330109"/>
                  <a:gd name="connsiteY285" fmla="*/ 1921050 h 8866581"/>
                  <a:gd name="connsiteX286" fmla="*/ 1929629 w 2330109"/>
                  <a:gd name="connsiteY286" fmla="*/ 1925292 h 8866581"/>
                  <a:gd name="connsiteX287" fmla="*/ 1916639 w 2330109"/>
                  <a:gd name="connsiteY287" fmla="*/ 1921050 h 8866581"/>
                  <a:gd name="connsiteX288" fmla="*/ 1912854 w 2330109"/>
                  <a:gd name="connsiteY288" fmla="*/ 1919295 h 8866581"/>
                  <a:gd name="connsiteX289" fmla="*/ 1913193 w 2330109"/>
                  <a:gd name="connsiteY289" fmla="*/ 1919925 h 8866581"/>
                  <a:gd name="connsiteX290" fmla="*/ 1912854 w 2330109"/>
                  <a:gd name="connsiteY290" fmla="*/ 1919814 h 8866581"/>
                  <a:gd name="connsiteX291" fmla="*/ 2039960 w 2330109"/>
                  <a:gd name="connsiteY291" fmla="*/ 1825106 h 8866581"/>
                  <a:gd name="connsiteX292" fmla="*/ 2040127 w 2330109"/>
                  <a:gd name="connsiteY292" fmla="*/ 1826155 h 8866581"/>
                  <a:gd name="connsiteX293" fmla="*/ 2034959 w 2330109"/>
                  <a:gd name="connsiteY293" fmla="*/ 1830311 h 8866581"/>
                  <a:gd name="connsiteX294" fmla="*/ 2031249 w 2330109"/>
                  <a:gd name="connsiteY294" fmla="*/ 1830896 h 8866581"/>
                  <a:gd name="connsiteX295" fmla="*/ 1957006 w 2330109"/>
                  <a:gd name="connsiteY295" fmla="*/ 1824575 h 8866581"/>
                  <a:gd name="connsiteX296" fmla="*/ 1960370 w 2330109"/>
                  <a:gd name="connsiteY296" fmla="*/ 1828078 h 8866581"/>
                  <a:gd name="connsiteX297" fmla="*/ 1959250 w 2330109"/>
                  <a:gd name="connsiteY297" fmla="*/ 1827566 h 8866581"/>
                  <a:gd name="connsiteX298" fmla="*/ 1956911 w 2330109"/>
                  <a:gd name="connsiteY298" fmla="*/ 1825047 h 8866581"/>
                  <a:gd name="connsiteX299" fmla="*/ 1776149 w 2330109"/>
                  <a:gd name="connsiteY299" fmla="*/ 1745736 h 8866581"/>
                  <a:gd name="connsiteX300" fmla="*/ 1768950 w 2330109"/>
                  <a:gd name="connsiteY300" fmla="*/ 1750044 h 8866581"/>
                  <a:gd name="connsiteX301" fmla="*/ 1757297 w 2330109"/>
                  <a:gd name="connsiteY301" fmla="*/ 1745736 h 8866581"/>
                  <a:gd name="connsiteX302" fmla="*/ 1763529 w 2330109"/>
                  <a:gd name="connsiteY302" fmla="*/ 1745736 h 8866581"/>
                  <a:gd name="connsiteX303" fmla="*/ 1914303 w 2330109"/>
                  <a:gd name="connsiteY303" fmla="*/ 1745736 h 8866581"/>
                  <a:gd name="connsiteX304" fmla="*/ 1912854 w 2330109"/>
                  <a:gd name="connsiteY304" fmla="*/ 1748569 h 8866581"/>
                  <a:gd name="connsiteX305" fmla="*/ 1912854 w 2330109"/>
                  <a:gd name="connsiteY305" fmla="*/ 1748569 h 8866581"/>
                  <a:gd name="connsiteX306" fmla="*/ 1907702 w 2330109"/>
                  <a:gd name="connsiteY306" fmla="*/ 1745736 h 8866581"/>
                  <a:gd name="connsiteX307" fmla="*/ 1751953 w 2330109"/>
                  <a:gd name="connsiteY307" fmla="*/ 1740251 h 8866581"/>
                  <a:gd name="connsiteX308" fmla="*/ 1754431 w 2330109"/>
                  <a:gd name="connsiteY308" fmla="*/ 1744677 h 8866581"/>
                  <a:gd name="connsiteX309" fmla="*/ 1753606 w 2330109"/>
                  <a:gd name="connsiteY309" fmla="*/ 1744372 h 8866581"/>
                  <a:gd name="connsiteX310" fmla="*/ 1752521 w 2330109"/>
                  <a:gd name="connsiteY310" fmla="*/ 1745385 h 8866581"/>
                  <a:gd name="connsiteX311" fmla="*/ 2030150 w 2330109"/>
                  <a:gd name="connsiteY311" fmla="*/ 1590412 h 8866581"/>
                  <a:gd name="connsiteX312" fmla="*/ 2030226 w 2330109"/>
                  <a:gd name="connsiteY312" fmla="*/ 1592160 h 8866581"/>
                  <a:gd name="connsiteX313" fmla="*/ 2027222 w 2330109"/>
                  <a:gd name="connsiteY313" fmla="*/ 1592226 h 8866581"/>
                  <a:gd name="connsiteX314" fmla="*/ 87420 w 2330109"/>
                  <a:gd name="connsiteY314" fmla="*/ 1514555 h 8866581"/>
                  <a:gd name="connsiteX315" fmla="*/ 87420 w 2330109"/>
                  <a:gd name="connsiteY315" fmla="*/ 1786907 h 8866581"/>
                  <a:gd name="connsiteX316" fmla="*/ 82273 w 2330109"/>
                  <a:gd name="connsiteY316" fmla="*/ 1786907 h 8866581"/>
                  <a:gd name="connsiteX317" fmla="*/ 82694 w 2330109"/>
                  <a:gd name="connsiteY317" fmla="*/ 1785891 h 8866581"/>
                  <a:gd name="connsiteX318" fmla="*/ 86947 w 2330109"/>
                  <a:gd name="connsiteY318" fmla="*/ 1517014 h 8866581"/>
                  <a:gd name="connsiteX319" fmla="*/ 86261 w 2330109"/>
                  <a:gd name="connsiteY319" fmla="*/ 1515359 h 8866581"/>
                  <a:gd name="connsiteX320" fmla="*/ 1532077 w 2330109"/>
                  <a:gd name="connsiteY320" fmla="*/ 1339859 h 8866581"/>
                  <a:gd name="connsiteX321" fmla="*/ 1533348 w 2330109"/>
                  <a:gd name="connsiteY321" fmla="*/ 1340320 h 8866581"/>
                  <a:gd name="connsiteX322" fmla="*/ 1521853 w 2330109"/>
                  <a:gd name="connsiteY322" fmla="*/ 1341867 h 8866581"/>
                  <a:gd name="connsiteX323" fmla="*/ 1522305 w 2330109"/>
                  <a:gd name="connsiteY323" fmla="*/ 1340195 h 8866581"/>
                  <a:gd name="connsiteX324" fmla="*/ 70445 w 2330109"/>
                  <a:gd name="connsiteY324" fmla="*/ 999500 h 8866581"/>
                  <a:gd name="connsiteX325" fmla="*/ 70889 w 2330109"/>
                  <a:gd name="connsiteY325" fmla="*/ 999650 h 8866581"/>
                  <a:gd name="connsiteX326" fmla="*/ 70903 w 2330109"/>
                  <a:gd name="connsiteY326" fmla="*/ 1003047 h 8866581"/>
                  <a:gd name="connsiteX327" fmla="*/ 69795 w 2330109"/>
                  <a:gd name="connsiteY327" fmla="*/ 1005910 h 8866581"/>
                  <a:gd name="connsiteX328" fmla="*/ 2298448 w 2330109"/>
                  <a:gd name="connsiteY328" fmla="*/ 968679 h 8866581"/>
                  <a:gd name="connsiteX329" fmla="*/ 2298448 w 2330109"/>
                  <a:gd name="connsiteY329" fmla="*/ 1032247 h 8866581"/>
                  <a:gd name="connsiteX330" fmla="*/ 2296086 w 2330109"/>
                  <a:gd name="connsiteY330" fmla="*/ 1026643 h 8866581"/>
                  <a:gd name="connsiteX331" fmla="*/ 2289943 w 2330109"/>
                  <a:gd name="connsiteY331" fmla="*/ 979321 h 8866581"/>
                  <a:gd name="connsiteX332" fmla="*/ 2289992 w 2330109"/>
                  <a:gd name="connsiteY332" fmla="*/ 976941 h 8866581"/>
                  <a:gd name="connsiteX333" fmla="*/ 2291264 w 2330109"/>
                  <a:gd name="connsiteY333" fmla="*/ 972907 h 8866581"/>
                  <a:gd name="connsiteX334" fmla="*/ 2297822 w 2330109"/>
                  <a:gd name="connsiteY334" fmla="*/ 970189 h 8866581"/>
                  <a:gd name="connsiteX335" fmla="*/ 1911910 w 2330109"/>
                  <a:gd name="connsiteY335" fmla="*/ 962030 h 8866581"/>
                  <a:gd name="connsiteX336" fmla="*/ 1913067 w 2330109"/>
                  <a:gd name="connsiteY336" fmla="*/ 962163 h 8866581"/>
                  <a:gd name="connsiteX337" fmla="*/ 1911910 w 2330109"/>
                  <a:gd name="connsiteY337" fmla="*/ 964252 h 8866581"/>
                  <a:gd name="connsiteX338" fmla="*/ 262876 w 2330109"/>
                  <a:gd name="connsiteY338" fmla="*/ 959736 h 8866581"/>
                  <a:gd name="connsiteX339" fmla="*/ 262733 w 2330109"/>
                  <a:gd name="connsiteY339" fmla="*/ 963250 h 8866581"/>
                  <a:gd name="connsiteX340" fmla="*/ 262784 w 2330109"/>
                  <a:gd name="connsiteY340" fmla="*/ 965618 h 8866581"/>
                  <a:gd name="connsiteX341" fmla="*/ 248085 w 2330109"/>
                  <a:gd name="connsiteY341" fmla="*/ 965618 h 8866581"/>
                  <a:gd name="connsiteX342" fmla="*/ 248085 w 2330109"/>
                  <a:gd name="connsiteY342" fmla="*/ 964199 h 8866581"/>
                  <a:gd name="connsiteX343" fmla="*/ 261316 w 2330109"/>
                  <a:gd name="connsiteY343" fmla="*/ 964199 h 8866581"/>
                  <a:gd name="connsiteX344" fmla="*/ 1440310 w 2330109"/>
                  <a:gd name="connsiteY344" fmla="*/ 933047 h 8866581"/>
                  <a:gd name="connsiteX345" fmla="*/ 1440334 w 2330109"/>
                  <a:gd name="connsiteY345" fmla="*/ 933074 h 8866581"/>
                  <a:gd name="connsiteX346" fmla="*/ 1440310 w 2330109"/>
                  <a:gd name="connsiteY346" fmla="*/ 933095 h 8866581"/>
                  <a:gd name="connsiteX347" fmla="*/ 75704 w 2330109"/>
                  <a:gd name="connsiteY347" fmla="*/ 914167 h 8866581"/>
                  <a:gd name="connsiteX348" fmla="*/ 86947 w 2330109"/>
                  <a:gd name="connsiteY348" fmla="*/ 946187 h 8866581"/>
                  <a:gd name="connsiteX349" fmla="*/ 88062 w 2330109"/>
                  <a:gd name="connsiteY349" fmla="*/ 945846 h 8866581"/>
                  <a:gd name="connsiteX350" fmla="*/ 87893 w 2330109"/>
                  <a:gd name="connsiteY350" fmla="*/ 947187 h 8866581"/>
                  <a:gd name="connsiteX351" fmla="*/ 75232 w 2330109"/>
                  <a:gd name="connsiteY351" fmla="*/ 947187 h 8866581"/>
                  <a:gd name="connsiteX352" fmla="*/ 1593888 w 2330109"/>
                  <a:gd name="connsiteY352" fmla="*/ 853739 h 8866581"/>
                  <a:gd name="connsiteX353" fmla="*/ 1609175 w 2330109"/>
                  <a:gd name="connsiteY353" fmla="*/ 856384 h 8866581"/>
                  <a:gd name="connsiteX354" fmla="*/ 1608535 w 2330109"/>
                  <a:gd name="connsiteY354" fmla="*/ 857818 h 8866581"/>
                  <a:gd name="connsiteX355" fmla="*/ 1608391 w 2330109"/>
                  <a:gd name="connsiteY355" fmla="*/ 858289 h 8866581"/>
                  <a:gd name="connsiteX356" fmla="*/ 1595304 w 2330109"/>
                  <a:gd name="connsiteY356" fmla="*/ 858289 h 8866581"/>
                  <a:gd name="connsiteX357" fmla="*/ 1593272 w 2330109"/>
                  <a:gd name="connsiteY357" fmla="*/ 862600 h 8866581"/>
                  <a:gd name="connsiteX358" fmla="*/ 1593888 w 2330109"/>
                  <a:gd name="connsiteY358" fmla="*/ 857818 h 8866581"/>
                  <a:gd name="connsiteX359" fmla="*/ 419145 w 2330109"/>
                  <a:gd name="connsiteY359" fmla="*/ 833042 h 8866581"/>
                  <a:gd name="connsiteX360" fmla="*/ 421232 w 2330109"/>
                  <a:gd name="connsiteY360" fmla="*/ 853404 h 8866581"/>
                  <a:gd name="connsiteX361" fmla="*/ 419145 w 2330109"/>
                  <a:gd name="connsiteY361" fmla="*/ 852704 h 8866581"/>
                  <a:gd name="connsiteX362" fmla="*/ 2191181 w 2330109"/>
                  <a:gd name="connsiteY362" fmla="*/ 770179 h 8866581"/>
                  <a:gd name="connsiteX363" fmla="*/ 2192126 w 2330109"/>
                  <a:gd name="connsiteY363" fmla="*/ 771820 h 8866581"/>
                  <a:gd name="connsiteX364" fmla="*/ 2195388 w 2330109"/>
                  <a:gd name="connsiteY364" fmla="*/ 778704 h 8866581"/>
                  <a:gd name="connsiteX365" fmla="*/ 2190428 w 2330109"/>
                  <a:gd name="connsiteY365" fmla="*/ 783309 h 8866581"/>
                  <a:gd name="connsiteX366" fmla="*/ 2191181 w 2330109"/>
                  <a:gd name="connsiteY366" fmla="*/ 771818 h 8866581"/>
                  <a:gd name="connsiteX367" fmla="*/ 388431 w 2330109"/>
                  <a:gd name="connsiteY367" fmla="*/ 734939 h 8866581"/>
                  <a:gd name="connsiteX368" fmla="*/ 388435 w 2330109"/>
                  <a:gd name="connsiteY368" fmla="*/ 734947 h 8866581"/>
                  <a:gd name="connsiteX369" fmla="*/ 388431 w 2330109"/>
                  <a:gd name="connsiteY369" fmla="*/ 734948 h 8866581"/>
                  <a:gd name="connsiteX370" fmla="*/ 58896 w 2330109"/>
                  <a:gd name="connsiteY370" fmla="*/ 691170 h 8866581"/>
                  <a:gd name="connsiteX371" fmla="*/ 68526 w 2330109"/>
                  <a:gd name="connsiteY371" fmla="*/ 705957 h 8866581"/>
                  <a:gd name="connsiteX372" fmla="*/ 71885 w 2330109"/>
                  <a:gd name="connsiteY372" fmla="*/ 730589 h 8866581"/>
                  <a:gd name="connsiteX373" fmla="*/ 69938 w 2330109"/>
                  <a:gd name="connsiteY373" fmla="*/ 763729 h 8866581"/>
                  <a:gd name="connsiteX374" fmla="*/ 69450 w 2330109"/>
                  <a:gd name="connsiteY374" fmla="*/ 756986 h 8866581"/>
                  <a:gd name="connsiteX375" fmla="*/ 420130 w 2330109"/>
                  <a:gd name="connsiteY375" fmla="*/ 644612 h 8866581"/>
                  <a:gd name="connsiteX376" fmla="*/ 419145 w 2330109"/>
                  <a:gd name="connsiteY376" fmla="*/ 645699 h 8866581"/>
                  <a:gd name="connsiteX377" fmla="*/ 419145 w 2330109"/>
                  <a:gd name="connsiteY377" fmla="*/ 645678 h 8866581"/>
                  <a:gd name="connsiteX378" fmla="*/ 418367 w 2330109"/>
                  <a:gd name="connsiteY378" fmla="*/ 644820 h 8866581"/>
                  <a:gd name="connsiteX379" fmla="*/ 1910483 w 2330109"/>
                  <a:gd name="connsiteY379" fmla="*/ 643748 h 8866581"/>
                  <a:gd name="connsiteX380" fmla="*/ 1914777 w 2330109"/>
                  <a:gd name="connsiteY380" fmla="*/ 644291 h 8866581"/>
                  <a:gd name="connsiteX381" fmla="*/ 1914271 w 2330109"/>
                  <a:gd name="connsiteY381" fmla="*/ 645183 h 8866581"/>
                  <a:gd name="connsiteX382" fmla="*/ 1912346 w 2330109"/>
                  <a:gd name="connsiteY382" fmla="*/ 648954 h 8866581"/>
                  <a:gd name="connsiteX383" fmla="*/ 1912381 w 2330109"/>
                  <a:gd name="connsiteY383" fmla="*/ 646119 h 8866581"/>
                  <a:gd name="connsiteX384" fmla="*/ 1912050 w 2330109"/>
                  <a:gd name="connsiteY384" fmla="*/ 645504 h 8866581"/>
                  <a:gd name="connsiteX385" fmla="*/ 894775 w 2330109"/>
                  <a:gd name="connsiteY385" fmla="*/ 560610 h 8866581"/>
                  <a:gd name="connsiteX386" fmla="*/ 894543 w 2330109"/>
                  <a:gd name="connsiteY386" fmla="*/ 619328 h 8866581"/>
                  <a:gd name="connsiteX387" fmla="*/ 893127 w 2330109"/>
                  <a:gd name="connsiteY387" fmla="*/ 618613 h 8866581"/>
                  <a:gd name="connsiteX388" fmla="*/ 894051 w 2330109"/>
                  <a:gd name="connsiteY388" fmla="*/ 614953 h 8866581"/>
                  <a:gd name="connsiteX389" fmla="*/ 894051 w 2330109"/>
                  <a:gd name="connsiteY389" fmla="*/ 563649 h 8866581"/>
                  <a:gd name="connsiteX390" fmla="*/ 2069266 w 2330109"/>
                  <a:gd name="connsiteY390" fmla="*/ 544475 h 8866581"/>
                  <a:gd name="connsiteX391" fmla="*/ 2075408 w 2330109"/>
                  <a:gd name="connsiteY391" fmla="*/ 547420 h 8866581"/>
                  <a:gd name="connsiteX392" fmla="*/ 2077868 w 2330109"/>
                  <a:gd name="connsiteY392" fmla="*/ 545693 h 8866581"/>
                  <a:gd name="connsiteX393" fmla="*/ 2069266 w 2330109"/>
                  <a:gd name="connsiteY393" fmla="*/ 556930 h 8866581"/>
                  <a:gd name="connsiteX394" fmla="*/ 2081551 w 2330109"/>
                  <a:gd name="connsiteY394" fmla="*/ 543107 h 8866581"/>
                  <a:gd name="connsiteX395" fmla="*/ 2081551 w 2330109"/>
                  <a:gd name="connsiteY395" fmla="*/ 544585 h 8866581"/>
                  <a:gd name="connsiteX396" fmla="*/ 2079446 w 2330109"/>
                  <a:gd name="connsiteY396" fmla="*/ 544585 h 8866581"/>
                  <a:gd name="connsiteX397" fmla="*/ 42311 w 2330109"/>
                  <a:gd name="connsiteY397" fmla="*/ 540877 h 8866581"/>
                  <a:gd name="connsiteX398" fmla="*/ 42034 w 2330109"/>
                  <a:gd name="connsiteY398" fmla="*/ 542270 h 8866581"/>
                  <a:gd name="connsiteX399" fmla="*/ 36943 w 2330109"/>
                  <a:gd name="connsiteY399" fmla="*/ 549005 h 8866581"/>
                  <a:gd name="connsiteX400" fmla="*/ 37250 w 2330109"/>
                  <a:gd name="connsiteY400" fmla="*/ 541341 h 8866581"/>
                  <a:gd name="connsiteX401" fmla="*/ 39221 w 2330109"/>
                  <a:gd name="connsiteY401" fmla="*/ 542157 h 8866581"/>
                  <a:gd name="connsiteX402" fmla="*/ 122388 w 2330109"/>
                  <a:gd name="connsiteY402" fmla="*/ 523361 h 8866581"/>
                  <a:gd name="connsiteX403" fmla="*/ 125745 w 2330109"/>
                  <a:gd name="connsiteY403" fmla="*/ 527100 h 8866581"/>
                  <a:gd name="connsiteX404" fmla="*/ 124751 w 2330109"/>
                  <a:gd name="connsiteY404" fmla="*/ 527100 h 8866581"/>
                  <a:gd name="connsiteX405" fmla="*/ 122388 w 2330109"/>
                  <a:gd name="connsiteY405" fmla="*/ 530493 h 8866581"/>
                  <a:gd name="connsiteX406" fmla="*/ 122388 w 2330109"/>
                  <a:gd name="connsiteY406" fmla="*/ 526095 h 8866581"/>
                  <a:gd name="connsiteX407" fmla="*/ 140345 w 2330109"/>
                  <a:gd name="connsiteY407" fmla="*/ 522291 h 8866581"/>
                  <a:gd name="connsiteX408" fmla="*/ 140345 w 2330109"/>
                  <a:gd name="connsiteY408" fmla="*/ 526568 h 8866581"/>
                  <a:gd name="connsiteX409" fmla="*/ 140516 w 2330109"/>
                  <a:gd name="connsiteY409" fmla="*/ 528000 h 8866581"/>
                  <a:gd name="connsiteX410" fmla="*/ 137982 w 2330109"/>
                  <a:gd name="connsiteY410" fmla="*/ 527100 h 8866581"/>
                  <a:gd name="connsiteX411" fmla="*/ 127438 w 2330109"/>
                  <a:gd name="connsiteY411" fmla="*/ 527100 h 8866581"/>
                  <a:gd name="connsiteX412" fmla="*/ 2193043 w 2330109"/>
                  <a:gd name="connsiteY412" fmla="*/ 489114 h 8866581"/>
                  <a:gd name="connsiteX413" fmla="*/ 2200409 w 2330109"/>
                  <a:gd name="connsiteY413" fmla="*/ 490185 h 8866581"/>
                  <a:gd name="connsiteX414" fmla="*/ 2193058 w 2330109"/>
                  <a:gd name="connsiteY414" fmla="*/ 490185 h 8866581"/>
                  <a:gd name="connsiteX415" fmla="*/ 1436199 w 2330109"/>
                  <a:gd name="connsiteY415" fmla="*/ 488479 h 8866581"/>
                  <a:gd name="connsiteX416" fmla="*/ 1440093 w 2330109"/>
                  <a:gd name="connsiteY416" fmla="*/ 492505 h 8866581"/>
                  <a:gd name="connsiteX417" fmla="*/ 1433772 w 2330109"/>
                  <a:gd name="connsiteY417" fmla="*/ 498426 h 8866581"/>
                  <a:gd name="connsiteX418" fmla="*/ 1433531 w 2330109"/>
                  <a:gd name="connsiteY418" fmla="*/ 491344 h 8866581"/>
                  <a:gd name="connsiteX419" fmla="*/ 2218589 w 2330109"/>
                  <a:gd name="connsiteY419" fmla="*/ 478857 h 8866581"/>
                  <a:gd name="connsiteX420" fmla="*/ 2218589 w 2330109"/>
                  <a:gd name="connsiteY420" fmla="*/ 492007 h 8866581"/>
                  <a:gd name="connsiteX421" fmla="*/ 2211016 w 2330109"/>
                  <a:gd name="connsiteY421" fmla="*/ 490926 h 8866581"/>
                  <a:gd name="connsiteX422" fmla="*/ 2233583 w 2330109"/>
                  <a:gd name="connsiteY422" fmla="*/ 464472 h 8866581"/>
                  <a:gd name="connsiteX423" fmla="*/ 2223858 w 2330109"/>
                  <a:gd name="connsiteY423" fmla="*/ 470460 h 8866581"/>
                  <a:gd name="connsiteX424" fmla="*/ 2225677 w 2330109"/>
                  <a:gd name="connsiteY424" fmla="*/ 467561 h 8866581"/>
                  <a:gd name="connsiteX425" fmla="*/ 2225750 w 2330109"/>
                  <a:gd name="connsiteY425" fmla="*/ 466678 h 8866581"/>
                  <a:gd name="connsiteX426" fmla="*/ 1435112 w 2330109"/>
                  <a:gd name="connsiteY426" fmla="*/ 453799 h 8866581"/>
                  <a:gd name="connsiteX427" fmla="*/ 1435112 w 2330109"/>
                  <a:gd name="connsiteY427" fmla="*/ 456786 h 8866581"/>
                  <a:gd name="connsiteX428" fmla="*/ 1432349 w 2330109"/>
                  <a:gd name="connsiteY428" fmla="*/ 456681 h 8866581"/>
                  <a:gd name="connsiteX429" fmla="*/ 1432295 w 2330109"/>
                  <a:gd name="connsiteY429" fmla="*/ 455106 h 8866581"/>
                  <a:gd name="connsiteX430" fmla="*/ 1433886 w 2330109"/>
                  <a:gd name="connsiteY430" fmla="*/ 453799 h 8866581"/>
                  <a:gd name="connsiteX431" fmla="*/ 2291533 w 2330109"/>
                  <a:gd name="connsiteY431" fmla="*/ 453244 h 8866581"/>
                  <a:gd name="connsiteX432" fmla="*/ 2291673 w 2330109"/>
                  <a:gd name="connsiteY432" fmla="*/ 455862 h 8866581"/>
                  <a:gd name="connsiteX433" fmla="*/ 2289558 w 2330109"/>
                  <a:gd name="connsiteY433" fmla="*/ 457778 h 8866581"/>
                  <a:gd name="connsiteX434" fmla="*/ 2287069 w 2330109"/>
                  <a:gd name="connsiteY434" fmla="*/ 455864 h 8866581"/>
                  <a:gd name="connsiteX435" fmla="*/ 2274271 w 2330109"/>
                  <a:gd name="connsiteY435" fmla="*/ 453010 h 8866581"/>
                  <a:gd name="connsiteX436" fmla="*/ 2275722 w 2330109"/>
                  <a:gd name="connsiteY436" fmla="*/ 454775 h 8866581"/>
                  <a:gd name="connsiteX437" fmla="*/ 2268079 w 2330109"/>
                  <a:gd name="connsiteY437" fmla="*/ 454754 h 8866581"/>
                  <a:gd name="connsiteX438" fmla="*/ 388428 w 2330109"/>
                  <a:gd name="connsiteY438" fmla="*/ 367145 h 8866581"/>
                  <a:gd name="connsiteX439" fmla="*/ 389351 w 2330109"/>
                  <a:gd name="connsiteY439" fmla="*/ 367376 h 8866581"/>
                  <a:gd name="connsiteX440" fmla="*/ 388431 w 2330109"/>
                  <a:gd name="connsiteY440" fmla="*/ 368296 h 8866581"/>
                  <a:gd name="connsiteX441" fmla="*/ 388431 w 2330109"/>
                  <a:gd name="connsiteY441" fmla="*/ 367321 h 8866581"/>
                  <a:gd name="connsiteX442" fmla="*/ 407336 w 2330109"/>
                  <a:gd name="connsiteY442" fmla="*/ 364140 h 8866581"/>
                  <a:gd name="connsiteX443" fmla="*/ 407334 w 2330109"/>
                  <a:gd name="connsiteY443" fmla="*/ 366879 h 8866581"/>
                  <a:gd name="connsiteX444" fmla="*/ 406229 w 2330109"/>
                  <a:gd name="connsiteY444" fmla="*/ 366879 h 8866581"/>
                  <a:gd name="connsiteX445" fmla="*/ 261373 w 2330109"/>
                  <a:gd name="connsiteY445" fmla="*/ 347582 h 8866581"/>
                  <a:gd name="connsiteX446" fmla="*/ 261316 w 2330109"/>
                  <a:gd name="connsiteY446" fmla="*/ 351727 h 8866581"/>
                  <a:gd name="connsiteX447" fmla="*/ 261429 w 2330109"/>
                  <a:gd name="connsiteY447" fmla="*/ 352688 h 8866581"/>
                  <a:gd name="connsiteX448" fmla="*/ 260844 w 2330109"/>
                  <a:gd name="connsiteY448" fmla="*/ 351788 h 8866581"/>
                  <a:gd name="connsiteX449" fmla="*/ 249005 w 2330109"/>
                  <a:gd name="connsiteY449" fmla="*/ 351788 h 8866581"/>
                  <a:gd name="connsiteX450" fmla="*/ 847256 w 2330109"/>
                  <a:gd name="connsiteY450" fmla="*/ 261842 h 8866581"/>
                  <a:gd name="connsiteX451" fmla="*/ 848414 w 2330109"/>
                  <a:gd name="connsiteY451" fmla="*/ 263867 h 8866581"/>
                  <a:gd name="connsiteX452" fmla="*/ 847268 w 2330109"/>
                  <a:gd name="connsiteY452" fmla="*/ 263550 h 8866581"/>
                  <a:gd name="connsiteX453" fmla="*/ 1910019 w 2330109"/>
                  <a:gd name="connsiteY453" fmla="*/ 245660 h 8866581"/>
                  <a:gd name="connsiteX454" fmla="*/ 1910506 w 2330109"/>
                  <a:gd name="connsiteY454" fmla="*/ 245907 h 8866581"/>
                  <a:gd name="connsiteX455" fmla="*/ 1910019 w 2330109"/>
                  <a:gd name="connsiteY455" fmla="*/ 247439 h 8866581"/>
                  <a:gd name="connsiteX456" fmla="*/ 840993 w 2330109"/>
                  <a:gd name="connsiteY456" fmla="*/ 105264 h 8866581"/>
                  <a:gd name="connsiteX457" fmla="*/ 841126 w 2330109"/>
                  <a:gd name="connsiteY457" fmla="*/ 105570 h 8866581"/>
                  <a:gd name="connsiteX458" fmla="*/ 842420 w 2330109"/>
                  <a:gd name="connsiteY458" fmla="*/ 109507 h 8866581"/>
                  <a:gd name="connsiteX459" fmla="*/ 837861 w 2330109"/>
                  <a:gd name="connsiteY459" fmla="*/ 110020 h 8866581"/>
                  <a:gd name="connsiteX460" fmla="*/ 1023072 w 2330109"/>
                  <a:gd name="connsiteY460" fmla="*/ 71807 h 8866581"/>
                  <a:gd name="connsiteX461" fmla="*/ 1036967 w 2330109"/>
                  <a:gd name="connsiteY461" fmla="*/ 72569 h 8866581"/>
                  <a:gd name="connsiteX462" fmla="*/ 1041010 w 2330109"/>
                  <a:gd name="connsiteY462" fmla="*/ 145605 h 8866581"/>
                  <a:gd name="connsiteX463" fmla="*/ 1040556 w 2330109"/>
                  <a:gd name="connsiteY463" fmla="*/ 142257 h 8866581"/>
                  <a:gd name="connsiteX464" fmla="*/ 1027618 w 2330109"/>
                  <a:gd name="connsiteY464" fmla="*/ 80972 h 8866581"/>
                  <a:gd name="connsiteX465" fmla="*/ 912680 w 2330109"/>
                  <a:gd name="connsiteY465" fmla="*/ 65659 h 8866581"/>
                  <a:gd name="connsiteX466" fmla="*/ 913425 w 2330109"/>
                  <a:gd name="connsiteY466" fmla="*/ 66375 h 8866581"/>
                  <a:gd name="connsiteX467" fmla="*/ 945421 w 2330109"/>
                  <a:gd name="connsiteY467" fmla="*/ 67953 h 8866581"/>
                  <a:gd name="connsiteX468" fmla="*/ 936579 w 2330109"/>
                  <a:gd name="connsiteY468" fmla="*/ 81902 h 8866581"/>
                  <a:gd name="connsiteX469" fmla="*/ 919971 w 2330109"/>
                  <a:gd name="connsiteY469" fmla="*/ 142570 h 8866581"/>
                  <a:gd name="connsiteX470" fmla="*/ 111993 w 2330109"/>
                  <a:gd name="connsiteY470" fmla="*/ 219 h 8866581"/>
                  <a:gd name="connsiteX471" fmla="*/ 61091 w 2330109"/>
                  <a:gd name="connsiteY471" fmla="*/ 12778 h 8866581"/>
                  <a:gd name="connsiteX472" fmla="*/ 58134 w 2330109"/>
                  <a:gd name="connsiteY472" fmla="*/ 25208 h 8866581"/>
                  <a:gd name="connsiteX473" fmla="*/ 27873 w 2330109"/>
                  <a:gd name="connsiteY473" fmla="*/ 50257 h 8866581"/>
                  <a:gd name="connsiteX474" fmla="*/ 2835 w 2330109"/>
                  <a:gd name="connsiteY474" fmla="*/ 116868 h 8866581"/>
                  <a:gd name="connsiteX475" fmla="*/ 6261 w 2330109"/>
                  <a:gd name="connsiteY475" fmla="*/ 125374 h 8866581"/>
                  <a:gd name="connsiteX476" fmla="*/ 9343 w 2330109"/>
                  <a:gd name="connsiteY476" fmla="*/ 126512 h 8866581"/>
                  <a:gd name="connsiteX477" fmla="*/ 0 w 2330109"/>
                  <a:gd name="connsiteY477" fmla="*/ 141979 h 8866581"/>
                  <a:gd name="connsiteX478" fmla="*/ 4725 w 2330109"/>
                  <a:gd name="connsiteY478" fmla="*/ 196793 h 8866581"/>
                  <a:gd name="connsiteX479" fmla="*/ 12286 w 2330109"/>
                  <a:gd name="connsiteY479" fmla="*/ 309259 h 8866581"/>
                  <a:gd name="connsiteX480" fmla="*/ 17012 w 2330109"/>
                  <a:gd name="connsiteY480" fmla="*/ 427866 h 8866581"/>
                  <a:gd name="connsiteX481" fmla="*/ 18138 w 2330109"/>
                  <a:gd name="connsiteY481" fmla="*/ 428462 h 8866581"/>
                  <a:gd name="connsiteX482" fmla="*/ 13231 w 2330109"/>
                  <a:gd name="connsiteY482" fmla="*/ 551135 h 8866581"/>
                  <a:gd name="connsiteX483" fmla="*/ 24513 w 2330109"/>
                  <a:gd name="connsiteY483" fmla="*/ 562477 h 8866581"/>
                  <a:gd name="connsiteX484" fmla="*/ 27575 w 2330109"/>
                  <a:gd name="connsiteY484" fmla="*/ 561399 h 8866581"/>
                  <a:gd name="connsiteX485" fmla="*/ 24572 w 2330109"/>
                  <a:gd name="connsiteY485" fmla="*/ 565373 h 8866581"/>
                  <a:gd name="connsiteX486" fmla="*/ 32607 w 2330109"/>
                  <a:gd name="connsiteY486" fmla="*/ 663489 h 8866581"/>
                  <a:gd name="connsiteX487" fmla="*/ 31187 w 2330109"/>
                  <a:gd name="connsiteY487" fmla="*/ 665963 h 8866581"/>
                  <a:gd name="connsiteX488" fmla="*/ 42056 w 2330109"/>
                  <a:gd name="connsiteY488" fmla="*/ 1051086 h 8866581"/>
                  <a:gd name="connsiteX489" fmla="*/ 45548 w 2330109"/>
                  <a:gd name="connsiteY489" fmla="*/ 1059592 h 8866581"/>
                  <a:gd name="connsiteX490" fmla="*/ 52285 w 2330109"/>
                  <a:gd name="connsiteY490" fmla="*/ 1062045 h 8866581"/>
                  <a:gd name="connsiteX491" fmla="*/ 47726 w 2330109"/>
                  <a:gd name="connsiteY491" fmla="*/ 1087075 h 8866581"/>
                  <a:gd name="connsiteX492" fmla="*/ 47726 w 2330109"/>
                  <a:gd name="connsiteY492" fmla="*/ 1156904 h 8866581"/>
                  <a:gd name="connsiteX493" fmla="*/ 45364 w 2330109"/>
                  <a:gd name="connsiteY493" fmla="*/ 1162607 h 8866581"/>
                  <a:gd name="connsiteX494" fmla="*/ 41111 w 2330109"/>
                  <a:gd name="connsiteY494" fmla="*/ 1304369 h 8866581"/>
                  <a:gd name="connsiteX495" fmla="*/ 44571 w 2330109"/>
                  <a:gd name="connsiteY495" fmla="*/ 1312722 h 8866581"/>
                  <a:gd name="connsiteX496" fmla="*/ 52891 w 2330109"/>
                  <a:gd name="connsiteY496" fmla="*/ 1316169 h 8866581"/>
                  <a:gd name="connsiteX497" fmla="*/ 57649 w 2330109"/>
                  <a:gd name="connsiteY497" fmla="*/ 1377688 h 8866581"/>
                  <a:gd name="connsiteX498" fmla="*/ 64265 w 2330109"/>
                  <a:gd name="connsiteY498" fmla="*/ 1450929 h 8866581"/>
                  <a:gd name="connsiteX499" fmla="*/ 61902 w 2330109"/>
                  <a:gd name="connsiteY499" fmla="*/ 1453764 h 8866581"/>
                  <a:gd name="connsiteX500" fmla="*/ 64571 w 2330109"/>
                  <a:gd name="connsiteY500" fmla="*/ 1513995 h 8866581"/>
                  <a:gd name="connsiteX501" fmla="*/ 63320 w 2330109"/>
                  <a:gd name="connsiteY501" fmla="*/ 1517014 h 8866581"/>
                  <a:gd name="connsiteX502" fmla="*/ 59067 w 2330109"/>
                  <a:gd name="connsiteY502" fmla="*/ 1785891 h 8866581"/>
                  <a:gd name="connsiteX503" fmla="*/ 70881 w 2330109"/>
                  <a:gd name="connsiteY503" fmla="*/ 1797704 h 8866581"/>
                  <a:gd name="connsiteX504" fmla="*/ 70881 w 2330109"/>
                  <a:gd name="connsiteY504" fmla="*/ 1881414 h 8866581"/>
                  <a:gd name="connsiteX505" fmla="*/ 70881 w 2330109"/>
                  <a:gd name="connsiteY505" fmla="*/ 1957016 h 8866581"/>
                  <a:gd name="connsiteX506" fmla="*/ 67100 w 2330109"/>
                  <a:gd name="connsiteY506" fmla="*/ 2069013 h 8866581"/>
                  <a:gd name="connsiteX507" fmla="*/ 71353 w 2330109"/>
                  <a:gd name="connsiteY507" fmla="*/ 2188581 h 8866581"/>
                  <a:gd name="connsiteX508" fmla="*/ 58122 w 2330109"/>
                  <a:gd name="connsiteY508" fmla="*/ 2209846 h 8866581"/>
                  <a:gd name="connsiteX509" fmla="*/ 58122 w 2330109"/>
                  <a:gd name="connsiteY509" fmla="*/ 2216460 h 8866581"/>
                  <a:gd name="connsiteX510" fmla="*/ 52451 w 2330109"/>
                  <a:gd name="connsiteY510" fmla="*/ 2266547 h 8866581"/>
                  <a:gd name="connsiteX511" fmla="*/ 52451 w 2330109"/>
                  <a:gd name="connsiteY511" fmla="*/ 2378538 h 8866581"/>
                  <a:gd name="connsiteX512" fmla="*/ 52451 w 2330109"/>
                  <a:gd name="connsiteY512" fmla="*/ 2388299 h 8866581"/>
                  <a:gd name="connsiteX513" fmla="*/ 49617 w 2330109"/>
                  <a:gd name="connsiteY513" fmla="*/ 2374756 h 8866581"/>
                  <a:gd name="connsiteX514" fmla="*/ 49617 w 2330109"/>
                  <a:gd name="connsiteY514" fmla="*/ 2297263 h 8866581"/>
                  <a:gd name="connsiteX515" fmla="*/ 55287 w 2330109"/>
                  <a:gd name="connsiteY515" fmla="*/ 2206064 h 8866581"/>
                  <a:gd name="connsiteX516" fmla="*/ 68518 w 2330109"/>
                  <a:gd name="connsiteY516" fmla="*/ 2184802 h 8866581"/>
                  <a:gd name="connsiteX517" fmla="*/ 62375 w 2330109"/>
                  <a:gd name="connsiteY517" fmla="*/ 2055785 h 8866581"/>
                  <a:gd name="connsiteX518" fmla="*/ 62375 w 2330109"/>
                  <a:gd name="connsiteY518" fmla="*/ 2076103 h 8866581"/>
                  <a:gd name="connsiteX519" fmla="*/ 64738 w 2330109"/>
                  <a:gd name="connsiteY519" fmla="*/ 2183856 h 8866581"/>
                  <a:gd name="connsiteX520" fmla="*/ 53397 w 2330109"/>
                  <a:gd name="connsiteY520" fmla="*/ 2202284 h 8866581"/>
                  <a:gd name="connsiteX521" fmla="*/ 44891 w 2330109"/>
                  <a:gd name="connsiteY521" fmla="*/ 2279307 h 8866581"/>
                  <a:gd name="connsiteX522" fmla="*/ 44891 w 2330109"/>
                  <a:gd name="connsiteY522" fmla="*/ 2298681 h 8866581"/>
                  <a:gd name="connsiteX523" fmla="*/ 44891 w 2330109"/>
                  <a:gd name="connsiteY523" fmla="*/ 2359636 h 8866581"/>
                  <a:gd name="connsiteX524" fmla="*/ 47254 w 2330109"/>
                  <a:gd name="connsiteY524" fmla="*/ 2395547 h 8866581"/>
                  <a:gd name="connsiteX525" fmla="*/ 47254 w 2330109"/>
                  <a:gd name="connsiteY525" fmla="*/ 2399328 h 8866581"/>
                  <a:gd name="connsiteX526" fmla="*/ 55216 w 2330109"/>
                  <a:gd name="connsiteY526" fmla="*/ 2399328 h 8866581"/>
                  <a:gd name="connsiteX527" fmla="*/ 56704 w 2330109"/>
                  <a:gd name="connsiteY527" fmla="*/ 2402635 h 8866581"/>
                  <a:gd name="connsiteX528" fmla="*/ 66627 w 2330109"/>
                  <a:gd name="connsiteY528" fmla="*/ 2402635 h 8866581"/>
                  <a:gd name="connsiteX529" fmla="*/ 68518 w 2330109"/>
                  <a:gd name="connsiteY529" fmla="*/ 2404526 h 8866581"/>
                  <a:gd name="connsiteX530" fmla="*/ 69464 w 2330109"/>
                  <a:gd name="connsiteY530" fmla="*/ 2405087 h 8866581"/>
                  <a:gd name="connsiteX531" fmla="*/ 69464 w 2330109"/>
                  <a:gd name="connsiteY531" fmla="*/ 2541103 h 8866581"/>
                  <a:gd name="connsiteX532" fmla="*/ 56705 w 2330109"/>
                  <a:gd name="connsiteY532" fmla="*/ 2585978 h 8866581"/>
                  <a:gd name="connsiteX533" fmla="*/ 56705 w 2330109"/>
                  <a:gd name="connsiteY533" fmla="*/ 2662056 h 8866581"/>
                  <a:gd name="connsiteX534" fmla="*/ 73811 w 2330109"/>
                  <a:gd name="connsiteY534" fmla="*/ 2686510 h 8866581"/>
                  <a:gd name="connsiteX535" fmla="*/ 80777 w 2330109"/>
                  <a:gd name="connsiteY535" fmla="*/ 2708829 h 8866581"/>
                  <a:gd name="connsiteX536" fmla="*/ 78915 w 2330109"/>
                  <a:gd name="connsiteY536" fmla="*/ 2709779 h 8866581"/>
                  <a:gd name="connsiteX537" fmla="*/ 61903 w 2330109"/>
                  <a:gd name="connsiteY537" fmla="*/ 2728685 h 8866581"/>
                  <a:gd name="connsiteX538" fmla="*/ 61903 w 2330109"/>
                  <a:gd name="connsiteY538" fmla="*/ 2849199 h 8866581"/>
                  <a:gd name="connsiteX539" fmla="*/ 84113 w 2330109"/>
                  <a:gd name="connsiteY539" fmla="*/ 2938502 h 8866581"/>
                  <a:gd name="connsiteX540" fmla="*/ 87893 w 2330109"/>
                  <a:gd name="connsiteY540" fmla="*/ 3265003 h 8866581"/>
                  <a:gd name="connsiteX541" fmla="*/ 91934 w 2330109"/>
                  <a:gd name="connsiteY541" fmla="*/ 3263659 h 8866581"/>
                  <a:gd name="connsiteX542" fmla="*/ 90255 w 2330109"/>
                  <a:gd name="connsiteY542" fmla="*/ 3271611 h 8866581"/>
                  <a:gd name="connsiteX543" fmla="*/ 89325 w 2330109"/>
                  <a:gd name="connsiteY543" fmla="*/ 3380803 h 8866581"/>
                  <a:gd name="connsiteX544" fmla="*/ 106038 w 2330109"/>
                  <a:gd name="connsiteY544" fmla="*/ 3415634 h 8866581"/>
                  <a:gd name="connsiteX545" fmla="*/ 95823 w 2330109"/>
                  <a:gd name="connsiteY545" fmla="*/ 3479433 h 8866581"/>
                  <a:gd name="connsiteX546" fmla="*/ 88646 w 2330109"/>
                  <a:gd name="connsiteY546" fmla="*/ 3610577 h 8866581"/>
                  <a:gd name="connsiteX547" fmla="*/ 105757 w 2330109"/>
                  <a:gd name="connsiteY547" fmla="*/ 3674042 h 8866581"/>
                  <a:gd name="connsiteX548" fmla="*/ 105849 w 2330109"/>
                  <a:gd name="connsiteY548" fmla="*/ 3677554 h 8866581"/>
                  <a:gd name="connsiteX549" fmla="*/ 118206 w 2330109"/>
                  <a:gd name="connsiteY549" fmla="*/ 3706685 h 8866581"/>
                  <a:gd name="connsiteX550" fmla="*/ 120971 w 2330109"/>
                  <a:gd name="connsiteY550" fmla="*/ 3739463 h 8866581"/>
                  <a:gd name="connsiteX551" fmla="*/ 125224 w 2330109"/>
                  <a:gd name="connsiteY551" fmla="*/ 4157662 h 8866581"/>
                  <a:gd name="connsiteX552" fmla="*/ 127454 w 2330109"/>
                  <a:gd name="connsiteY552" fmla="*/ 4165821 h 8866581"/>
                  <a:gd name="connsiteX553" fmla="*/ 117020 w 2330109"/>
                  <a:gd name="connsiteY553" fmla="*/ 4213520 h 8866581"/>
                  <a:gd name="connsiteX554" fmla="*/ 105989 w 2330109"/>
                  <a:gd name="connsiteY554" fmla="*/ 4310804 h 8866581"/>
                  <a:gd name="connsiteX555" fmla="*/ 122367 w 2330109"/>
                  <a:gd name="connsiteY555" fmla="*/ 4357992 h 8866581"/>
                  <a:gd name="connsiteX556" fmla="*/ 136092 w 2330109"/>
                  <a:gd name="connsiteY556" fmla="*/ 4418898 h 8866581"/>
                  <a:gd name="connsiteX557" fmla="*/ 143180 w 2330109"/>
                  <a:gd name="connsiteY557" fmla="*/ 4427404 h 8866581"/>
                  <a:gd name="connsiteX558" fmla="*/ 144775 w 2330109"/>
                  <a:gd name="connsiteY558" fmla="*/ 4430017 h 8866581"/>
                  <a:gd name="connsiteX559" fmla="*/ 140891 w 2330109"/>
                  <a:gd name="connsiteY559" fmla="*/ 4430627 h 8866581"/>
                  <a:gd name="connsiteX560" fmla="*/ 138927 w 2330109"/>
                  <a:gd name="connsiteY560" fmla="*/ 4426459 h 8866581"/>
                  <a:gd name="connsiteX561" fmla="*/ 124999 w 2330109"/>
                  <a:gd name="connsiteY561" fmla="*/ 4575257 h 8866581"/>
                  <a:gd name="connsiteX562" fmla="*/ 136580 w 2330109"/>
                  <a:gd name="connsiteY562" fmla="*/ 4615771 h 8866581"/>
                  <a:gd name="connsiteX563" fmla="*/ 136092 w 2330109"/>
                  <a:gd name="connsiteY563" fmla="*/ 4616421 h 8866581"/>
                  <a:gd name="connsiteX564" fmla="*/ 136092 w 2330109"/>
                  <a:gd name="connsiteY564" fmla="*/ 4735974 h 8866581"/>
                  <a:gd name="connsiteX565" fmla="*/ 129890 w 2330109"/>
                  <a:gd name="connsiteY565" fmla="*/ 4752868 h 8866581"/>
                  <a:gd name="connsiteX566" fmla="*/ 131816 w 2330109"/>
                  <a:gd name="connsiteY566" fmla="*/ 4757013 h 8866581"/>
                  <a:gd name="connsiteX567" fmla="*/ 122979 w 2330109"/>
                  <a:gd name="connsiteY567" fmla="*/ 4781729 h 8866581"/>
                  <a:gd name="connsiteX568" fmla="*/ 138455 w 2330109"/>
                  <a:gd name="connsiteY568" fmla="*/ 4814418 h 8866581"/>
                  <a:gd name="connsiteX569" fmla="*/ 140809 w 2330109"/>
                  <a:gd name="connsiteY569" fmla="*/ 4814761 h 8866581"/>
                  <a:gd name="connsiteX570" fmla="*/ 149028 w 2330109"/>
                  <a:gd name="connsiteY570" fmla="*/ 4828534 h 8866581"/>
                  <a:gd name="connsiteX571" fmla="*/ 151686 w 2330109"/>
                  <a:gd name="connsiteY571" fmla="*/ 4854110 h 8866581"/>
                  <a:gd name="connsiteX572" fmla="*/ 159719 w 2330109"/>
                  <a:gd name="connsiteY572" fmla="*/ 5236870 h 8866581"/>
                  <a:gd name="connsiteX573" fmla="*/ 170115 w 2330109"/>
                  <a:gd name="connsiteY573" fmla="*/ 5249628 h 8866581"/>
                  <a:gd name="connsiteX574" fmla="*/ 175992 w 2330109"/>
                  <a:gd name="connsiteY574" fmla="*/ 5243406 h 8866581"/>
                  <a:gd name="connsiteX575" fmla="*/ 175786 w 2330109"/>
                  <a:gd name="connsiteY575" fmla="*/ 5250101 h 8866581"/>
                  <a:gd name="connsiteX576" fmla="*/ 179408 w 2330109"/>
                  <a:gd name="connsiteY576" fmla="*/ 5250101 h 8866581"/>
                  <a:gd name="connsiteX577" fmla="*/ 175786 w 2330109"/>
                  <a:gd name="connsiteY577" fmla="*/ 5251519 h 8866581"/>
                  <a:gd name="connsiteX578" fmla="*/ 173423 w 2330109"/>
                  <a:gd name="connsiteY578" fmla="*/ 5256718 h 8866581"/>
                  <a:gd name="connsiteX579" fmla="*/ 187127 w 2330109"/>
                  <a:gd name="connsiteY579" fmla="*/ 5473615 h 8866581"/>
                  <a:gd name="connsiteX580" fmla="*/ 184469 w 2330109"/>
                  <a:gd name="connsiteY580" fmla="*/ 5483656 h 8866581"/>
                  <a:gd name="connsiteX581" fmla="*/ 177203 w 2330109"/>
                  <a:gd name="connsiteY581" fmla="*/ 5495823 h 8866581"/>
                  <a:gd name="connsiteX582" fmla="*/ 177203 w 2330109"/>
                  <a:gd name="connsiteY582" fmla="*/ 5495824 h 8866581"/>
                  <a:gd name="connsiteX583" fmla="*/ 187725 w 2330109"/>
                  <a:gd name="connsiteY583" fmla="*/ 5517125 h 8866581"/>
                  <a:gd name="connsiteX584" fmla="*/ 186048 w 2330109"/>
                  <a:gd name="connsiteY584" fmla="*/ 5652685 h 8866581"/>
                  <a:gd name="connsiteX585" fmla="*/ 192348 w 2330109"/>
                  <a:gd name="connsiteY585" fmla="*/ 5666611 h 8866581"/>
                  <a:gd name="connsiteX586" fmla="*/ 191427 w 2330109"/>
                  <a:gd name="connsiteY586" fmla="*/ 5666459 h 8866581"/>
                  <a:gd name="connsiteX587" fmla="*/ 190907 w 2330109"/>
                  <a:gd name="connsiteY587" fmla="*/ 5666884 h 8866581"/>
                  <a:gd name="connsiteX588" fmla="*/ 205556 w 2330109"/>
                  <a:gd name="connsiteY588" fmla="*/ 5786909 h 8866581"/>
                  <a:gd name="connsiteX589" fmla="*/ 211516 w 2330109"/>
                  <a:gd name="connsiteY589" fmla="*/ 5797905 h 8866581"/>
                  <a:gd name="connsiteX590" fmla="*/ 202344 w 2330109"/>
                  <a:gd name="connsiteY590" fmla="*/ 5837346 h 8866581"/>
                  <a:gd name="connsiteX591" fmla="*/ 197161 w 2330109"/>
                  <a:gd name="connsiteY591" fmla="*/ 5925756 h 8866581"/>
                  <a:gd name="connsiteX592" fmla="*/ 209846 w 2330109"/>
                  <a:gd name="connsiteY592" fmla="*/ 5961827 h 8866581"/>
                  <a:gd name="connsiteX593" fmla="*/ 209006 w 2330109"/>
                  <a:gd name="connsiteY593" fmla="*/ 5961609 h 8866581"/>
                  <a:gd name="connsiteX594" fmla="*/ 207446 w 2330109"/>
                  <a:gd name="connsiteY594" fmla="*/ 5962695 h 8866581"/>
                  <a:gd name="connsiteX595" fmla="*/ 187600 w 2330109"/>
                  <a:gd name="connsiteY595" fmla="*/ 6031687 h 8866581"/>
                  <a:gd name="connsiteX596" fmla="*/ 185688 w 2330109"/>
                  <a:gd name="connsiteY596" fmla="*/ 6043399 h 8866581"/>
                  <a:gd name="connsiteX597" fmla="*/ 163128 w 2330109"/>
                  <a:gd name="connsiteY597" fmla="*/ 6053705 h 8866581"/>
                  <a:gd name="connsiteX598" fmla="*/ 121111 w 2330109"/>
                  <a:gd name="connsiteY598" fmla="*/ 6161924 h 8866581"/>
                  <a:gd name="connsiteX599" fmla="*/ 128509 w 2330109"/>
                  <a:gd name="connsiteY599" fmla="*/ 6213934 h 8866581"/>
                  <a:gd name="connsiteX600" fmla="*/ 127586 w 2330109"/>
                  <a:gd name="connsiteY600" fmla="*/ 6214088 h 8866581"/>
                  <a:gd name="connsiteX601" fmla="*/ 142707 w 2330109"/>
                  <a:gd name="connsiteY601" fmla="*/ 6467843 h 8866581"/>
                  <a:gd name="connsiteX602" fmla="*/ 173895 w 2330109"/>
                  <a:gd name="connsiteY602" fmla="*/ 6724908 h 8866581"/>
                  <a:gd name="connsiteX603" fmla="*/ 279745 w 2330109"/>
                  <a:gd name="connsiteY603" fmla="*/ 7351500 h 8866581"/>
                  <a:gd name="connsiteX604" fmla="*/ 279745 w 2330109"/>
                  <a:gd name="connsiteY604" fmla="*/ 7368511 h 8866581"/>
                  <a:gd name="connsiteX605" fmla="*/ 316692 w 2330109"/>
                  <a:gd name="connsiteY605" fmla="*/ 7563414 h 8866581"/>
                  <a:gd name="connsiteX606" fmla="*/ 347802 w 2330109"/>
                  <a:gd name="connsiteY606" fmla="*/ 7622337 h 8866581"/>
                  <a:gd name="connsiteX607" fmla="*/ 344011 w 2330109"/>
                  <a:gd name="connsiteY607" fmla="*/ 7624156 h 8866581"/>
                  <a:gd name="connsiteX608" fmla="*/ 329362 w 2330109"/>
                  <a:gd name="connsiteY608" fmla="*/ 7675192 h 8866581"/>
                  <a:gd name="connsiteX609" fmla="*/ 348938 w 2330109"/>
                  <a:gd name="connsiteY609" fmla="*/ 7685146 h 8866581"/>
                  <a:gd name="connsiteX610" fmla="*/ 337395 w 2330109"/>
                  <a:gd name="connsiteY610" fmla="*/ 7682752 h 8866581"/>
                  <a:gd name="connsiteX611" fmla="*/ 377088 w 2330109"/>
                  <a:gd name="connsiteY611" fmla="*/ 7793798 h 8866581"/>
                  <a:gd name="connsiteX612" fmla="*/ 380603 w 2330109"/>
                  <a:gd name="connsiteY612" fmla="*/ 7799387 h 8866581"/>
                  <a:gd name="connsiteX613" fmla="*/ 373781 w 2330109"/>
                  <a:gd name="connsiteY613" fmla="*/ 7793798 h 8866581"/>
                  <a:gd name="connsiteX614" fmla="*/ 396936 w 2330109"/>
                  <a:gd name="connsiteY614" fmla="*/ 7873186 h 8866581"/>
                  <a:gd name="connsiteX615" fmla="*/ 441392 w 2330109"/>
                  <a:gd name="connsiteY615" fmla="*/ 8054066 h 8866581"/>
                  <a:gd name="connsiteX616" fmla="*/ 476422 w 2330109"/>
                  <a:gd name="connsiteY616" fmla="*/ 8096874 h 8866581"/>
                  <a:gd name="connsiteX617" fmla="*/ 473016 w 2330109"/>
                  <a:gd name="connsiteY617" fmla="*/ 8100480 h 8866581"/>
                  <a:gd name="connsiteX618" fmla="*/ 482466 w 2330109"/>
                  <a:gd name="connsiteY618" fmla="*/ 8212473 h 8866581"/>
                  <a:gd name="connsiteX619" fmla="*/ 491872 w 2330109"/>
                  <a:gd name="connsiteY619" fmla="*/ 8210434 h 8866581"/>
                  <a:gd name="connsiteX620" fmla="*/ 491444 w 2330109"/>
                  <a:gd name="connsiteY620" fmla="*/ 8218143 h 8866581"/>
                  <a:gd name="connsiteX621" fmla="*/ 516731 w 2330109"/>
                  <a:gd name="connsiteY621" fmla="*/ 8287240 h 8866581"/>
                  <a:gd name="connsiteX622" fmla="*/ 552512 w 2330109"/>
                  <a:gd name="connsiteY622" fmla="*/ 8342623 h 8866581"/>
                  <a:gd name="connsiteX623" fmla="*/ 548150 w 2330109"/>
                  <a:gd name="connsiteY623" fmla="*/ 8343366 h 8866581"/>
                  <a:gd name="connsiteX624" fmla="*/ 604855 w 2330109"/>
                  <a:gd name="connsiteY624" fmla="*/ 8482294 h 8866581"/>
                  <a:gd name="connsiteX625" fmla="*/ 613833 w 2330109"/>
                  <a:gd name="connsiteY625" fmla="*/ 8467242 h 8866581"/>
                  <a:gd name="connsiteX626" fmla="*/ 613833 w 2330109"/>
                  <a:gd name="connsiteY626" fmla="*/ 8487964 h 8866581"/>
                  <a:gd name="connsiteX627" fmla="*/ 712595 w 2330109"/>
                  <a:gd name="connsiteY627" fmla="*/ 8642958 h 8866581"/>
                  <a:gd name="connsiteX628" fmla="*/ 981471 w 2330109"/>
                  <a:gd name="connsiteY628" fmla="*/ 8854658 h 8866581"/>
                  <a:gd name="connsiteX629" fmla="*/ 981471 w 2330109"/>
                  <a:gd name="connsiteY629" fmla="*/ 8851822 h 8866581"/>
                  <a:gd name="connsiteX630" fmla="*/ 1344385 w 2330109"/>
                  <a:gd name="connsiteY630" fmla="*/ 8804568 h 8866581"/>
                  <a:gd name="connsiteX631" fmla="*/ 1717221 w 2330109"/>
                  <a:gd name="connsiteY631" fmla="*/ 8315486 h 8866581"/>
                  <a:gd name="connsiteX632" fmla="*/ 1717221 w 2330109"/>
                  <a:gd name="connsiteY632" fmla="*/ 8302545 h 8866581"/>
                  <a:gd name="connsiteX633" fmla="*/ 1748189 w 2330109"/>
                  <a:gd name="connsiteY633" fmla="*/ 8264578 h 8866581"/>
                  <a:gd name="connsiteX634" fmla="*/ 1773456 w 2330109"/>
                  <a:gd name="connsiteY634" fmla="*/ 8183615 h 8866581"/>
                  <a:gd name="connsiteX635" fmla="*/ 1784230 w 2330109"/>
                  <a:gd name="connsiteY635" fmla="*/ 8105628 h 8866581"/>
                  <a:gd name="connsiteX636" fmla="*/ 1792355 w 2330109"/>
                  <a:gd name="connsiteY636" fmla="*/ 8103788 h 8866581"/>
                  <a:gd name="connsiteX637" fmla="*/ 1838665 w 2330109"/>
                  <a:gd name="connsiteY637" fmla="*/ 8051335 h 8866581"/>
                  <a:gd name="connsiteX638" fmla="*/ 1832641 w 2330109"/>
                  <a:gd name="connsiteY638" fmla="*/ 8043067 h 8866581"/>
                  <a:gd name="connsiteX639" fmla="*/ 1846366 w 2330109"/>
                  <a:gd name="connsiteY639" fmla="*/ 8003454 h 8866581"/>
                  <a:gd name="connsiteX640" fmla="*/ 1851342 w 2330109"/>
                  <a:gd name="connsiteY640" fmla="*/ 7936729 h 8866581"/>
                  <a:gd name="connsiteX641" fmla="*/ 1858634 w 2330109"/>
                  <a:gd name="connsiteY641" fmla="*/ 7877092 h 8866581"/>
                  <a:gd name="connsiteX642" fmla="*/ 1866072 w 2330109"/>
                  <a:gd name="connsiteY642" fmla="*/ 7876022 h 8866581"/>
                  <a:gd name="connsiteX643" fmla="*/ 1892062 w 2330109"/>
                  <a:gd name="connsiteY643" fmla="*/ 7828768 h 8866581"/>
                  <a:gd name="connsiteX644" fmla="*/ 1894241 w 2330109"/>
                  <a:gd name="connsiteY644" fmla="*/ 7815360 h 8866581"/>
                  <a:gd name="connsiteX645" fmla="*/ 1914198 w 2330109"/>
                  <a:gd name="connsiteY645" fmla="*/ 7788477 h 8866581"/>
                  <a:gd name="connsiteX646" fmla="*/ 1918052 w 2330109"/>
                  <a:gd name="connsiteY646" fmla="*/ 7661487 h 8866581"/>
                  <a:gd name="connsiteX647" fmla="*/ 1917021 w 2330109"/>
                  <a:gd name="connsiteY647" fmla="*/ 7657759 h 8866581"/>
                  <a:gd name="connsiteX648" fmla="*/ 1923722 w 2330109"/>
                  <a:gd name="connsiteY648" fmla="*/ 7667159 h 8866581"/>
                  <a:gd name="connsiteX649" fmla="*/ 1954910 w 2330109"/>
                  <a:gd name="connsiteY649" fmla="*/ 7609508 h 8866581"/>
                  <a:gd name="connsiteX650" fmla="*/ 1979955 w 2330109"/>
                  <a:gd name="connsiteY650" fmla="*/ 7403952 h 8866581"/>
                  <a:gd name="connsiteX651" fmla="*/ 1977817 w 2330109"/>
                  <a:gd name="connsiteY651" fmla="*/ 7406175 h 8866581"/>
                  <a:gd name="connsiteX652" fmla="*/ 1976175 w 2330109"/>
                  <a:gd name="connsiteY652" fmla="*/ 7397809 h 8866581"/>
                  <a:gd name="connsiteX653" fmla="*/ 1976175 w 2330109"/>
                  <a:gd name="connsiteY653" fmla="*/ 7382687 h 8866581"/>
                  <a:gd name="connsiteX654" fmla="*/ 1981845 w 2330109"/>
                  <a:gd name="connsiteY654" fmla="*/ 7368867 h 8866581"/>
                  <a:gd name="connsiteX655" fmla="*/ 1981845 w 2330109"/>
                  <a:gd name="connsiteY655" fmla="*/ 7390719 h 8866581"/>
                  <a:gd name="connsiteX656" fmla="*/ 2064541 w 2330109"/>
                  <a:gd name="connsiteY656" fmla="*/ 7171460 h 8866581"/>
                  <a:gd name="connsiteX657" fmla="*/ 2083442 w 2330109"/>
                  <a:gd name="connsiteY657" fmla="*/ 7029697 h 8866581"/>
                  <a:gd name="connsiteX658" fmla="*/ 2117465 w 2330109"/>
                  <a:gd name="connsiteY658" fmla="*/ 6844460 h 8866581"/>
                  <a:gd name="connsiteX659" fmla="*/ 2104234 w 2330109"/>
                  <a:gd name="connsiteY659" fmla="*/ 6844460 h 8866581"/>
                  <a:gd name="connsiteX660" fmla="*/ 2102337 w 2330109"/>
                  <a:gd name="connsiteY660" fmla="*/ 6844865 h 8866581"/>
                  <a:gd name="connsiteX661" fmla="*/ 2101778 w 2330109"/>
                  <a:gd name="connsiteY661" fmla="*/ 6837845 h 8866581"/>
                  <a:gd name="connsiteX662" fmla="*/ 2112268 w 2330109"/>
                  <a:gd name="connsiteY662" fmla="*/ 6837845 h 8866581"/>
                  <a:gd name="connsiteX663" fmla="*/ 2116615 w 2330109"/>
                  <a:gd name="connsiteY663" fmla="*/ 6785464 h 8866581"/>
                  <a:gd name="connsiteX664" fmla="*/ 2105608 w 2330109"/>
                  <a:gd name="connsiteY664" fmla="*/ 6740028 h 8866581"/>
                  <a:gd name="connsiteX665" fmla="*/ 2108486 w 2330109"/>
                  <a:gd name="connsiteY665" fmla="*/ 6740028 h 8866581"/>
                  <a:gd name="connsiteX666" fmla="*/ 2140147 w 2330109"/>
                  <a:gd name="connsiteY666" fmla="*/ 6662059 h 8866581"/>
                  <a:gd name="connsiteX667" fmla="*/ 2187401 w 2330109"/>
                  <a:gd name="connsiteY667" fmla="*/ 6215978 h 8866581"/>
                  <a:gd name="connsiteX668" fmla="*/ 2182194 w 2330109"/>
                  <a:gd name="connsiteY668" fmla="*/ 6226792 h 8866581"/>
                  <a:gd name="connsiteX669" fmla="*/ 2185982 w 2330109"/>
                  <a:gd name="connsiteY669" fmla="*/ 6215979 h 8866581"/>
                  <a:gd name="connsiteX670" fmla="*/ 2185982 w 2330109"/>
                  <a:gd name="connsiteY670" fmla="*/ 6140372 h 8866581"/>
                  <a:gd name="connsiteX671" fmla="*/ 2183421 w 2330109"/>
                  <a:gd name="connsiteY671" fmla="*/ 6133779 h 8866581"/>
                  <a:gd name="connsiteX672" fmla="*/ 2202966 w 2330109"/>
                  <a:gd name="connsiteY672" fmla="*/ 6109554 h 8866581"/>
                  <a:gd name="connsiteX673" fmla="*/ 2167083 w 2330109"/>
                  <a:gd name="connsiteY673" fmla="*/ 6047754 h 8866581"/>
                  <a:gd name="connsiteX674" fmla="*/ 2101872 w 2330109"/>
                  <a:gd name="connsiteY674" fmla="*/ 5934344 h 8866581"/>
                  <a:gd name="connsiteX675" fmla="*/ 2103760 w 2330109"/>
                  <a:gd name="connsiteY675" fmla="*/ 5930380 h 8866581"/>
                  <a:gd name="connsiteX676" fmla="*/ 2103760 w 2330109"/>
                  <a:gd name="connsiteY676" fmla="*/ 5935288 h 8866581"/>
                  <a:gd name="connsiteX677" fmla="*/ 2116518 w 2330109"/>
                  <a:gd name="connsiteY677" fmla="*/ 5790690 h 8866581"/>
                  <a:gd name="connsiteX678" fmla="*/ 2144871 w 2330109"/>
                  <a:gd name="connsiteY678" fmla="*/ 5518034 h 8866581"/>
                  <a:gd name="connsiteX679" fmla="*/ 2156685 w 2330109"/>
                  <a:gd name="connsiteY679" fmla="*/ 5274201 h 8866581"/>
                  <a:gd name="connsiteX680" fmla="*/ 2189290 w 2330109"/>
                  <a:gd name="connsiteY680" fmla="*/ 4939640 h 8866581"/>
                  <a:gd name="connsiteX681" fmla="*/ 2174642 w 2330109"/>
                  <a:gd name="connsiteY681" fmla="*/ 4884825 h 8866581"/>
                  <a:gd name="connsiteX682" fmla="*/ 2168028 w 2330109"/>
                  <a:gd name="connsiteY682" fmla="*/ 4884825 h 8866581"/>
                  <a:gd name="connsiteX683" fmla="*/ 2172279 w 2330109"/>
                  <a:gd name="connsiteY683" fmla="*/ 4881046 h 8866581"/>
                  <a:gd name="connsiteX684" fmla="*/ 2184294 w 2330109"/>
                  <a:gd name="connsiteY684" fmla="*/ 4760671 h 8866581"/>
                  <a:gd name="connsiteX685" fmla="*/ 2175308 w 2330109"/>
                  <a:gd name="connsiteY685" fmla="*/ 4642604 h 8866581"/>
                  <a:gd name="connsiteX686" fmla="*/ 2175587 w 2330109"/>
                  <a:gd name="connsiteY686" fmla="*/ 4642882 h 8866581"/>
                  <a:gd name="connsiteX687" fmla="*/ 2190709 w 2330109"/>
                  <a:gd name="connsiteY687" fmla="*/ 4427876 h 8866581"/>
                  <a:gd name="connsiteX688" fmla="*/ 2189763 w 2330109"/>
                  <a:gd name="connsiteY688" fmla="*/ 4428821 h 8866581"/>
                  <a:gd name="connsiteX689" fmla="*/ 2189760 w 2330109"/>
                  <a:gd name="connsiteY689" fmla="*/ 4428829 h 8866581"/>
                  <a:gd name="connsiteX690" fmla="*/ 2189763 w 2330109"/>
                  <a:gd name="connsiteY690" fmla="*/ 4428348 h 8866581"/>
                  <a:gd name="connsiteX691" fmla="*/ 2188577 w 2330109"/>
                  <a:gd name="connsiteY691" fmla="*/ 4428243 h 8866581"/>
                  <a:gd name="connsiteX692" fmla="*/ 2190708 w 2330109"/>
                  <a:gd name="connsiteY692" fmla="*/ 4425987 h 8866581"/>
                  <a:gd name="connsiteX693" fmla="*/ 2206302 w 2330109"/>
                  <a:gd name="connsiteY693" fmla="*/ 4228937 h 8866581"/>
                  <a:gd name="connsiteX694" fmla="*/ 2206302 w 2330109"/>
                  <a:gd name="connsiteY694" fmla="*/ 4131200 h 8866581"/>
                  <a:gd name="connsiteX695" fmla="*/ 2206331 w 2330109"/>
                  <a:gd name="connsiteY695" fmla="*/ 4130212 h 8866581"/>
                  <a:gd name="connsiteX696" fmla="*/ 2208665 w 2330109"/>
                  <a:gd name="connsiteY696" fmla="*/ 4132613 h 8866581"/>
                  <a:gd name="connsiteX697" fmla="*/ 2218588 w 2330109"/>
                  <a:gd name="connsiteY697" fmla="*/ 3741347 h 8866581"/>
                  <a:gd name="connsiteX698" fmla="*/ 2207720 w 2330109"/>
                  <a:gd name="connsiteY698" fmla="*/ 3728591 h 8866581"/>
                  <a:gd name="connsiteX699" fmla="*/ 2204761 w 2330109"/>
                  <a:gd name="connsiteY699" fmla="*/ 3731623 h 8866581"/>
                  <a:gd name="connsiteX700" fmla="*/ 2204412 w 2330109"/>
                  <a:gd name="connsiteY700" fmla="*/ 3726234 h 8866581"/>
                  <a:gd name="connsiteX701" fmla="*/ 2219704 w 2330109"/>
                  <a:gd name="connsiteY701" fmla="*/ 3481441 h 8866581"/>
                  <a:gd name="connsiteX702" fmla="*/ 2206756 w 2330109"/>
                  <a:gd name="connsiteY702" fmla="*/ 3451434 h 8866581"/>
                  <a:gd name="connsiteX703" fmla="*/ 2206774 w 2330109"/>
                  <a:gd name="connsiteY703" fmla="*/ 3447837 h 8866581"/>
                  <a:gd name="connsiteX704" fmla="*/ 2206302 w 2330109"/>
                  <a:gd name="connsiteY704" fmla="*/ 3447365 h 8866581"/>
                  <a:gd name="connsiteX705" fmla="*/ 2205039 w 2330109"/>
                  <a:gd name="connsiteY705" fmla="*/ 3447454 h 8866581"/>
                  <a:gd name="connsiteX706" fmla="*/ 2204709 w 2330109"/>
                  <a:gd name="connsiteY706" fmla="*/ 3446689 h 8866581"/>
                  <a:gd name="connsiteX707" fmla="*/ 2204024 w 2330109"/>
                  <a:gd name="connsiteY707" fmla="*/ 3447527 h 8866581"/>
                  <a:gd name="connsiteX708" fmla="*/ 2203670 w 2330109"/>
                  <a:gd name="connsiteY708" fmla="*/ 3447552 h 8866581"/>
                  <a:gd name="connsiteX709" fmla="*/ 2204412 w 2330109"/>
                  <a:gd name="connsiteY709" fmla="*/ 3446001 h 8866581"/>
                  <a:gd name="connsiteX710" fmla="*/ 2204709 w 2330109"/>
                  <a:gd name="connsiteY710" fmla="*/ 3446689 h 8866581"/>
                  <a:gd name="connsiteX711" fmla="*/ 2204885 w 2330109"/>
                  <a:gd name="connsiteY711" fmla="*/ 3446473 h 8866581"/>
                  <a:gd name="connsiteX712" fmla="*/ 2225883 w 2330109"/>
                  <a:gd name="connsiteY712" fmla="*/ 3398228 h 8866581"/>
                  <a:gd name="connsiteX713" fmla="*/ 2224846 w 2330109"/>
                  <a:gd name="connsiteY713" fmla="*/ 3381256 h 8866581"/>
                  <a:gd name="connsiteX714" fmla="*/ 2225203 w 2330109"/>
                  <a:gd name="connsiteY714" fmla="*/ 3381256 h 8866581"/>
                  <a:gd name="connsiteX715" fmla="*/ 2237962 w 2330109"/>
                  <a:gd name="connsiteY715" fmla="*/ 3254614 h 8866581"/>
                  <a:gd name="connsiteX716" fmla="*/ 2254850 w 2330109"/>
                  <a:gd name="connsiteY716" fmla="*/ 2812256 h 8866581"/>
                  <a:gd name="connsiteX717" fmla="*/ 2243142 w 2330109"/>
                  <a:gd name="connsiteY717" fmla="*/ 2751367 h 8866581"/>
                  <a:gd name="connsiteX718" fmla="*/ 2243634 w 2330109"/>
                  <a:gd name="connsiteY718" fmla="*/ 2751367 h 8866581"/>
                  <a:gd name="connsiteX719" fmla="*/ 2269624 w 2330109"/>
                  <a:gd name="connsiteY719" fmla="*/ 2717339 h 8866581"/>
                  <a:gd name="connsiteX720" fmla="*/ 2274822 w 2330109"/>
                  <a:gd name="connsiteY720" fmla="*/ 2450359 h 8866581"/>
                  <a:gd name="connsiteX721" fmla="*/ 2267113 w 2330109"/>
                  <a:gd name="connsiteY721" fmla="*/ 2388836 h 8866581"/>
                  <a:gd name="connsiteX722" fmla="*/ 2271894 w 2330109"/>
                  <a:gd name="connsiteY722" fmla="*/ 2328192 h 8866581"/>
                  <a:gd name="connsiteX723" fmla="*/ 2282855 w 2330109"/>
                  <a:gd name="connsiteY723" fmla="*/ 2330813 h 8866581"/>
                  <a:gd name="connsiteX724" fmla="*/ 2292778 w 2330109"/>
                  <a:gd name="connsiteY724" fmla="*/ 2241505 h 8866581"/>
                  <a:gd name="connsiteX725" fmla="*/ 2297031 w 2330109"/>
                  <a:gd name="connsiteY725" fmla="*/ 2211737 h 8866581"/>
                  <a:gd name="connsiteX726" fmla="*/ 2297031 w 2330109"/>
                  <a:gd name="connsiteY726" fmla="*/ 2206065 h 8866581"/>
                  <a:gd name="connsiteX727" fmla="*/ 2297031 w 2330109"/>
                  <a:gd name="connsiteY727" fmla="*/ 2008059 h 8866581"/>
                  <a:gd name="connsiteX728" fmla="*/ 2292305 w 2330109"/>
                  <a:gd name="connsiteY728" fmla="*/ 1995299 h 8866581"/>
                  <a:gd name="connsiteX729" fmla="*/ 2297031 w 2330109"/>
                  <a:gd name="connsiteY729" fmla="*/ 1982065 h 8866581"/>
                  <a:gd name="connsiteX730" fmla="*/ 2299394 w 2330109"/>
                  <a:gd name="connsiteY730" fmla="*/ 1880471 h 8866581"/>
                  <a:gd name="connsiteX731" fmla="*/ 2282382 w 2330109"/>
                  <a:gd name="connsiteY731" fmla="*/ 1837471 h 8866581"/>
                  <a:gd name="connsiteX732" fmla="*/ 2280676 w 2330109"/>
                  <a:gd name="connsiteY732" fmla="*/ 1837145 h 8866581"/>
                  <a:gd name="connsiteX733" fmla="*/ 2290881 w 2330109"/>
                  <a:gd name="connsiteY733" fmla="*/ 1823032 h 8866581"/>
                  <a:gd name="connsiteX734" fmla="*/ 2303175 w 2330109"/>
                  <a:gd name="connsiteY734" fmla="*/ 1764219 h 8866581"/>
                  <a:gd name="connsiteX735" fmla="*/ 2306482 w 2330109"/>
                  <a:gd name="connsiteY735" fmla="*/ 1723581 h 8866581"/>
                  <a:gd name="connsiteX736" fmla="*/ 2295791 w 2330109"/>
                  <a:gd name="connsiteY736" fmla="*/ 1710290 h 8866581"/>
                  <a:gd name="connsiteX737" fmla="*/ 2294685 w 2330109"/>
                  <a:gd name="connsiteY737" fmla="*/ 1681479 h 8866581"/>
                  <a:gd name="connsiteX738" fmla="*/ 2297031 w 2330109"/>
                  <a:gd name="connsiteY738" fmla="*/ 1682474 h 8866581"/>
                  <a:gd name="connsiteX739" fmla="*/ 2312625 w 2330109"/>
                  <a:gd name="connsiteY739" fmla="*/ 1682474 h 8866581"/>
                  <a:gd name="connsiteX740" fmla="*/ 2316878 w 2330109"/>
                  <a:gd name="connsiteY740" fmla="*/ 1650345 h 8866581"/>
                  <a:gd name="connsiteX741" fmla="*/ 2316878 w 2330109"/>
                  <a:gd name="connsiteY741" fmla="*/ 1478811 h 8866581"/>
                  <a:gd name="connsiteX742" fmla="*/ 2269624 w 2330109"/>
                  <a:gd name="connsiteY742" fmla="*/ 1409819 h 8866581"/>
                  <a:gd name="connsiteX743" fmla="*/ 2237491 w 2330109"/>
                  <a:gd name="connsiteY743" fmla="*/ 1341297 h 8866581"/>
                  <a:gd name="connsiteX744" fmla="*/ 2245524 w 2330109"/>
                  <a:gd name="connsiteY744" fmla="*/ 1069127 h 8866581"/>
                  <a:gd name="connsiteX745" fmla="*/ 2256865 w 2330109"/>
                  <a:gd name="connsiteY745" fmla="*/ 1170717 h 8866581"/>
                  <a:gd name="connsiteX746" fmla="*/ 2261118 w 2330109"/>
                  <a:gd name="connsiteY746" fmla="*/ 1353586 h 8866581"/>
                  <a:gd name="connsiteX747" fmla="*/ 2317823 w 2330109"/>
                  <a:gd name="connsiteY747" fmla="*/ 1390919 h 8866581"/>
                  <a:gd name="connsiteX748" fmla="*/ 2317823 w 2330109"/>
                  <a:gd name="connsiteY748" fmla="*/ 1354058 h 8866581"/>
                  <a:gd name="connsiteX749" fmla="*/ 2317823 w 2330109"/>
                  <a:gd name="connsiteY749" fmla="*/ 1350280 h 8866581"/>
                  <a:gd name="connsiteX750" fmla="*/ 2316014 w 2330109"/>
                  <a:gd name="connsiteY750" fmla="*/ 1347066 h 8866581"/>
                  <a:gd name="connsiteX751" fmla="*/ 2323421 w 2330109"/>
                  <a:gd name="connsiteY751" fmla="*/ 1293737 h 8866581"/>
                  <a:gd name="connsiteX752" fmla="*/ 2322864 w 2330109"/>
                  <a:gd name="connsiteY752" fmla="*/ 1289722 h 8866581"/>
                  <a:gd name="connsiteX753" fmla="*/ 2326329 w 2330109"/>
                  <a:gd name="connsiteY753" fmla="*/ 1231202 h 8866581"/>
                  <a:gd name="connsiteX754" fmla="*/ 2326329 w 2330109"/>
                  <a:gd name="connsiteY754" fmla="*/ 1183944 h 8866581"/>
                  <a:gd name="connsiteX755" fmla="*/ 2326329 w 2330109"/>
                  <a:gd name="connsiteY755" fmla="*/ 1167411 h 8866581"/>
                  <a:gd name="connsiteX756" fmla="*/ 2326329 w 2330109"/>
                  <a:gd name="connsiteY756" fmla="*/ 1062986 h 8866581"/>
                  <a:gd name="connsiteX757" fmla="*/ 2305360 w 2330109"/>
                  <a:gd name="connsiteY757" fmla="*/ 1048647 h 8866581"/>
                  <a:gd name="connsiteX758" fmla="*/ 2299861 w 2330109"/>
                  <a:gd name="connsiteY758" fmla="*/ 1035599 h 8866581"/>
                  <a:gd name="connsiteX759" fmla="*/ 2301748 w 2330109"/>
                  <a:gd name="connsiteY759" fmla="*/ 1020584 h 8866581"/>
                  <a:gd name="connsiteX760" fmla="*/ 2309257 w 2330109"/>
                  <a:gd name="connsiteY760" fmla="*/ 995621 h 8866581"/>
                  <a:gd name="connsiteX761" fmla="*/ 2320668 w 2330109"/>
                  <a:gd name="connsiteY761" fmla="*/ 951958 h 8866581"/>
                  <a:gd name="connsiteX762" fmla="*/ 2327746 w 2330109"/>
                  <a:gd name="connsiteY762" fmla="*/ 950969 h 8866581"/>
                  <a:gd name="connsiteX763" fmla="*/ 2327746 w 2330109"/>
                  <a:gd name="connsiteY763" fmla="*/ 826219 h 8866581"/>
                  <a:gd name="connsiteX764" fmla="*/ 2327746 w 2330109"/>
                  <a:gd name="connsiteY764" fmla="*/ 799284 h 8866581"/>
                  <a:gd name="connsiteX765" fmla="*/ 2330109 w 2330109"/>
                  <a:gd name="connsiteY765" fmla="*/ 668863 h 8866581"/>
                  <a:gd name="connsiteX766" fmla="*/ 2317832 w 2330109"/>
                  <a:gd name="connsiteY766" fmla="*/ 651491 h 8866581"/>
                  <a:gd name="connsiteX767" fmla="*/ 2322518 w 2330109"/>
                  <a:gd name="connsiteY767" fmla="*/ 585519 h 8866581"/>
                  <a:gd name="connsiteX768" fmla="*/ 2322359 w 2330109"/>
                  <a:gd name="connsiteY768" fmla="*/ 574841 h 8866581"/>
                  <a:gd name="connsiteX769" fmla="*/ 2330109 w 2330109"/>
                  <a:gd name="connsiteY769" fmla="*/ 565377 h 8866581"/>
                  <a:gd name="connsiteX770" fmla="*/ 2330109 w 2330109"/>
                  <a:gd name="connsiteY770" fmla="*/ 495441 h 8866581"/>
                  <a:gd name="connsiteX771" fmla="*/ 2320563 w 2330109"/>
                  <a:gd name="connsiteY771" fmla="*/ 486485 h 8866581"/>
                  <a:gd name="connsiteX772" fmla="*/ 2309789 w 2330109"/>
                  <a:gd name="connsiteY772" fmla="*/ 371327 h 8866581"/>
                  <a:gd name="connsiteX773" fmla="*/ 2313382 w 2330109"/>
                  <a:gd name="connsiteY773" fmla="*/ 268545 h 8866581"/>
                  <a:gd name="connsiteX774" fmla="*/ 2315460 w 2330109"/>
                  <a:gd name="connsiteY774" fmla="*/ 266259 h 8866581"/>
                  <a:gd name="connsiteX775" fmla="*/ 2315460 w 2330109"/>
                  <a:gd name="connsiteY775" fmla="*/ 197741 h 8866581"/>
                  <a:gd name="connsiteX776" fmla="*/ 2315460 w 2330109"/>
                  <a:gd name="connsiteY776" fmla="*/ 99926 h 8866581"/>
                  <a:gd name="connsiteX777" fmla="*/ 2311207 w 2330109"/>
                  <a:gd name="connsiteY777" fmla="*/ 66375 h 8866581"/>
                  <a:gd name="connsiteX778" fmla="*/ 2269151 w 2330109"/>
                  <a:gd name="connsiteY778" fmla="*/ 34715 h 8866581"/>
                  <a:gd name="connsiteX779" fmla="*/ 2204412 w 2330109"/>
                  <a:gd name="connsiteY779" fmla="*/ 1164 h 8866581"/>
                  <a:gd name="connsiteX780" fmla="*/ 1421409 w 2330109"/>
                  <a:gd name="connsiteY780" fmla="*/ 4945 h 8866581"/>
                  <a:gd name="connsiteX781" fmla="*/ 1417265 w 2330109"/>
                  <a:gd name="connsiteY781" fmla="*/ 7856 h 8866581"/>
                  <a:gd name="connsiteX782" fmla="*/ 1416683 w 2330109"/>
                  <a:gd name="connsiteY782" fmla="*/ 4472 h 8866581"/>
                  <a:gd name="connsiteX783" fmla="*/ 895705 w 2330109"/>
                  <a:gd name="connsiteY783" fmla="*/ 4472 h 8866581"/>
                  <a:gd name="connsiteX784" fmla="*/ 894996 w 2330109"/>
                  <a:gd name="connsiteY784" fmla="*/ 3055 h 886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Lst>
                <a:rect l="l" t="t" r="r" b="b"/>
                <a:pathLst>
                  <a:path w="2330109" h="8866581">
                    <a:moveTo>
                      <a:pt x="963345" y="8745305"/>
                    </a:moveTo>
                    <a:lnTo>
                      <a:pt x="960679" y="8751644"/>
                    </a:lnTo>
                    <a:lnTo>
                      <a:pt x="960891" y="8754103"/>
                    </a:lnTo>
                    <a:lnTo>
                      <a:pt x="959734" y="8753061"/>
                    </a:lnTo>
                    <a:lnTo>
                      <a:pt x="956253" y="8748905"/>
                    </a:lnTo>
                    <a:lnTo>
                      <a:pt x="960207" y="8748809"/>
                    </a:lnTo>
                    <a:close/>
                    <a:moveTo>
                      <a:pt x="1246579" y="8730164"/>
                    </a:moveTo>
                    <a:lnTo>
                      <a:pt x="1243732" y="8733214"/>
                    </a:lnTo>
                    <a:lnTo>
                      <a:pt x="1243367" y="8734505"/>
                    </a:lnTo>
                    <a:lnTo>
                      <a:pt x="1239119" y="8731476"/>
                    </a:lnTo>
                    <a:close/>
                    <a:moveTo>
                      <a:pt x="1386642" y="8631452"/>
                    </a:moveTo>
                    <a:lnTo>
                      <a:pt x="1382661" y="8633979"/>
                    </a:lnTo>
                    <a:lnTo>
                      <a:pt x="1382085" y="8634078"/>
                    </a:lnTo>
                    <a:lnTo>
                      <a:pt x="1384317" y="8632031"/>
                    </a:lnTo>
                    <a:close/>
                    <a:moveTo>
                      <a:pt x="1589670" y="8450020"/>
                    </a:moveTo>
                    <a:lnTo>
                      <a:pt x="1592055" y="8452217"/>
                    </a:lnTo>
                    <a:lnTo>
                      <a:pt x="1588133" y="8454058"/>
                    </a:lnTo>
                    <a:lnTo>
                      <a:pt x="1589635" y="8452996"/>
                    </a:lnTo>
                    <a:close/>
                    <a:moveTo>
                      <a:pt x="644481" y="8082525"/>
                    </a:moveTo>
                    <a:lnTo>
                      <a:pt x="651164" y="8088666"/>
                    </a:lnTo>
                    <a:lnTo>
                      <a:pt x="652141" y="8089809"/>
                    </a:lnTo>
                    <a:lnTo>
                      <a:pt x="640387" y="8095496"/>
                    </a:lnTo>
                    <a:close/>
                    <a:moveTo>
                      <a:pt x="559571" y="7913480"/>
                    </a:moveTo>
                    <a:lnTo>
                      <a:pt x="559707" y="7914492"/>
                    </a:lnTo>
                    <a:lnTo>
                      <a:pt x="559322" y="7913860"/>
                    </a:lnTo>
                    <a:close/>
                    <a:moveTo>
                      <a:pt x="597945" y="7894111"/>
                    </a:moveTo>
                    <a:lnTo>
                      <a:pt x="598238" y="7894451"/>
                    </a:lnTo>
                    <a:lnTo>
                      <a:pt x="600294" y="7894986"/>
                    </a:lnTo>
                    <a:lnTo>
                      <a:pt x="597177" y="7896452"/>
                    </a:lnTo>
                    <a:lnTo>
                      <a:pt x="596589" y="7895805"/>
                    </a:lnTo>
                    <a:close/>
                    <a:moveTo>
                      <a:pt x="587371" y="7889725"/>
                    </a:moveTo>
                    <a:lnTo>
                      <a:pt x="587595" y="7893979"/>
                    </a:lnTo>
                    <a:lnTo>
                      <a:pt x="570355" y="7893979"/>
                    </a:lnTo>
                    <a:close/>
                    <a:moveTo>
                      <a:pt x="654699" y="7801906"/>
                    </a:moveTo>
                    <a:lnTo>
                      <a:pt x="655229" y="7808128"/>
                    </a:lnTo>
                    <a:lnTo>
                      <a:pt x="654944" y="7807976"/>
                    </a:lnTo>
                    <a:lnTo>
                      <a:pt x="653124" y="7805003"/>
                    </a:lnTo>
                    <a:close/>
                    <a:moveTo>
                      <a:pt x="665340" y="7738039"/>
                    </a:moveTo>
                    <a:lnTo>
                      <a:pt x="664240" y="7743858"/>
                    </a:lnTo>
                    <a:lnTo>
                      <a:pt x="660182" y="7749091"/>
                    </a:lnTo>
                    <a:close/>
                    <a:moveTo>
                      <a:pt x="667280" y="7735958"/>
                    </a:moveTo>
                    <a:lnTo>
                      <a:pt x="667774" y="7736845"/>
                    </a:lnTo>
                    <a:lnTo>
                      <a:pt x="667231" y="7737095"/>
                    </a:lnTo>
                    <a:close/>
                    <a:moveTo>
                      <a:pt x="1909677" y="7627881"/>
                    </a:moveTo>
                    <a:lnTo>
                      <a:pt x="1909545" y="7629827"/>
                    </a:lnTo>
                    <a:lnTo>
                      <a:pt x="1909967" y="7633772"/>
                    </a:lnTo>
                    <a:lnTo>
                      <a:pt x="1908507" y="7629574"/>
                    </a:lnTo>
                    <a:lnTo>
                      <a:pt x="1909073" y="7628881"/>
                    </a:lnTo>
                    <a:close/>
                    <a:moveTo>
                      <a:pt x="349001" y="7621652"/>
                    </a:moveTo>
                    <a:lnTo>
                      <a:pt x="349011" y="7621756"/>
                    </a:lnTo>
                    <a:lnTo>
                      <a:pt x="348934" y="7621793"/>
                    </a:lnTo>
                    <a:close/>
                    <a:moveTo>
                      <a:pt x="647231" y="7544481"/>
                    </a:moveTo>
                    <a:lnTo>
                      <a:pt x="647619" y="7544953"/>
                    </a:lnTo>
                    <a:lnTo>
                      <a:pt x="647282" y="7546162"/>
                    </a:lnTo>
                    <a:lnTo>
                      <a:pt x="646154" y="7546515"/>
                    </a:lnTo>
                    <a:close/>
                    <a:moveTo>
                      <a:pt x="1981236" y="7348337"/>
                    </a:moveTo>
                    <a:lnTo>
                      <a:pt x="1981845" y="7352916"/>
                    </a:lnTo>
                    <a:lnTo>
                      <a:pt x="1981845" y="7356205"/>
                    </a:lnTo>
                    <a:lnTo>
                      <a:pt x="1980983" y="7348883"/>
                    </a:lnTo>
                    <a:close/>
                    <a:moveTo>
                      <a:pt x="571305" y="7020719"/>
                    </a:moveTo>
                    <a:lnTo>
                      <a:pt x="581047" y="7025092"/>
                    </a:lnTo>
                    <a:lnTo>
                      <a:pt x="579375" y="7039424"/>
                    </a:lnTo>
                    <a:close/>
                    <a:moveTo>
                      <a:pt x="1139419" y="6926538"/>
                    </a:moveTo>
                    <a:lnTo>
                      <a:pt x="1140718" y="6927156"/>
                    </a:lnTo>
                    <a:lnTo>
                      <a:pt x="1141347" y="6927628"/>
                    </a:lnTo>
                    <a:lnTo>
                      <a:pt x="1140718" y="6927628"/>
                    </a:lnTo>
                    <a:lnTo>
                      <a:pt x="1139722" y="6927894"/>
                    </a:lnTo>
                    <a:close/>
                    <a:moveTo>
                      <a:pt x="1246307" y="6862359"/>
                    </a:moveTo>
                    <a:lnTo>
                      <a:pt x="1246921" y="6862933"/>
                    </a:lnTo>
                    <a:lnTo>
                      <a:pt x="1246264" y="6863267"/>
                    </a:lnTo>
                    <a:lnTo>
                      <a:pt x="1246095" y="6862891"/>
                    </a:lnTo>
                    <a:close/>
                    <a:moveTo>
                      <a:pt x="1032979" y="6776142"/>
                    </a:moveTo>
                    <a:lnTo>
                      <a:pt x="1033172" y="6776362"/>
                    </a:lnTo>
                    <a:lnTo>
                      <a:pt x="1032979" y="6776477"/>
                    </a:lnTo>
                    <a:close/>
                    <a:moveTo>
                      <a:pt x="1031618" y="6772952"/>
                    </a:moveTo>
                    <a:lnTo>
                      <a:pt x="1031561" y="6774525"/>
                    </a:lnTo>
                    <a:lnTo>
                      <a:pt x="1032974" y="6776136"/>
                    </a:lnTo>
                    <a:lnTo>
                      <a:pt x="1032972" y="6776481"/>
                    </a:lnTo>
                    <a:lnTo>
                      <a:pt x="1032193" y="6776945"/>
                    </a:lnTo>
                    <a:lnTo>
                      <a:pt x="1028294" y="6774888"/>
                    </a:lnTo>
                    <a:close/>
                    <a:moveTo>
                      <a:pt x="552819" y="6670751"/>
                    </a:moveTo>
                    <a:lnTo>
                      <a:pt x="570714" y="6700612"/>
                    </a:lnTo>
                    <a:lnTo>
                      <a:pt x="570715" y="6700726"/>
                    </a:lnTo>
                    <a:lnTo>
                      <a:pt x="546872" y="6683900"/>
                    </a:lnTo>
                    <a:lnTo>
                      <a:pt x="544546" y="6681280"/>
                    </a:lnTo>
                    <a:lnTo>
                      <a:pt x="551576" y="6673024"/>
                    </a:lnTo>
                    <a:close/>
                    <a:moveTo>
                      <a:pt x="1312312" y="6652162"/>
                    </a:moveTo>
                    <a:lnTo>
                      <a:pt x="1312666" y="6657802"/>
                    </a:lnTo>
                    <a:lnTo>
                      <a:pt x="1310396" y="6656315"/>
                    </a:lnTo>
                    <a:close/>
                    <a:moveTo>
                      <a:pt x="614002" y="6528986"/>
                    </a:moveTo>
                    <a:lnTo>
                      <a:pt x="614434" y="6529451"/>
                    </a:lnTo>
                    <a:lnTo>
                      <a:pt x="613794" y="6529434"/>
                    </a:lnTo>
                    <a:close/>
                    <a:moveTo>
                      <a:pt x="614463" y="6524811"/>
                    </a:moveTo>
                    <a:lnTo>
                      <a:pt x="613891" y="6528433"/>
                    </a:lnTo>
                    <a:lnTo>
                      <a:pt x="612416" y="6528802"/>
                    </a:lnTo>
                    <a:lnTo>
                      <a:pt x="610600" y="6527969"/>
                    </a:lnTo>
                    <a:close/>
                    <a:moveTo>
                      <a:pt x="1286041" y="6515439"/>
                    </a:moveTo>
                    <a:lnTo>
                      <a:pt x="1286759" y="6520465"/>
                    </a:lnTo>
                    <a:lnTo>
                      <a:pt x="1275393" y="6519351"/>
                    </a:lnTo>
                    <a:close/>
                    <a:moveTo>
                      <a:pt x="843272" y="6506949"/>
                    </a:moveTo>
                    <a:lnTo>
                      <a:pt x="844434" y="6513680"/>
                    </a:lnTo>
                    <a:lnTo>
                      <a:pt x="844984" y="6518225"/>
                    </a:lnTo>
                    <a:lnTo>
                      <a:pt x="841170" y="6514199"/>
                    </a:lnTo>
                    <a:lnTo>
                      <a:pt x="842544" y="6513209"/>
                    </a:lnTo>
                    <a:close/>
                    <a:moveTo>
                      <a:pt x="896902" y="6420547"/>
                    </a:moveTo>
                    <a:lnTo>
                      <a:pt x="898195" y="6421158"/>
                    </a:lnTo>
                    <a:lnTo>
                      <a:pt x="896886" y="6421869"/>
                    </a:lnTo>
                    <a:lnTo>
                      <a:pt x="896886" y="6420589"/>
                    </a:lnTo>
                    <a:close/>
                    <a:moveTo>
                      <a:pt x="717789" y="6419778"/>
                    </a:moveTo>
                    <a:lnTo>
                      <a:pt x="717837" y="6419890"/>
                    </a:lnTo>
                    <a:lnTo>
                      <a:pt x="717790" y="6419878"/>
                    </a:lnTo>
                    <a:close/>
                    <a:moveTo>
                      <a:pt x="1301521" y="6408557"/>
                    </a:moveTo>
                    <a:lnTo>
                      <a:pt x="1302195" y="6413470"/>
                    </a:lnTo>
                    <a:lnTo>
                      <a:pt x="1294413" y="6418404"/>
                    </a:lnTo>
                    <a:cubicBezTo>
                      <a:pt x="1286970" y="6422126"/>
                      <a:pt x="1278701" y="6424134"/>
                      <a:pt x="1268305" y="6421536"/>
                    </a:cubicBezTo>
                    <a:cubicBezTo>
                      <a:pt x="1275156" y="6413502"/>
                      <a:pt x="1283544" y="6411612"/>
                      <a:pt x="1291932" y="6410667"/>
                    </a:cubicBezTo>
                    <a:close/>
                    <a:moveTo>
                      <a:pt x="2141092" y="6392709"/>
                    </a:moveTo>
                    <a:lnTo>
                      <a:pt x="2140363" y="6396214"/>
                    </a:lnTo>
                    <a:lnTo>
                      <a:pt x="2139258" y="6397022"/>
                    </a:lnTo>
                    <a:close/>
                    <a:moveTo>
                      <a:pt x="836581" y="6180551"/>
                    </a:moveTo>
                    <a:lnTo>
                      <a:pt x="841409" y="6180994"/>
                    </a:lnTo>
                    <a:lnTo>
                      <a:pt x="841599" y="6182429"/>
                    </a:lnTo>
                    <a:lnTo>
                      <a:pt x="840639" y="6183479"/>
                    </a:lnTo>
                    <a:lnTo>
                      <a:pt x="840654" y="6183374"/>
                    </a:lnTo>
                    <a:close/>
                    <a:moveTo>
                      <a:pt x="2082058" y="6057579"/>
                    </a:moveTo>
                    <a:lnTo>
                      <a:pt x="2087761" y="6060315"/>
                    </a:lnTo>
                    <a:lnTo>
                      <a:pt x="2082023" y="6060984"/>
                    </a:lnTo>
                    <a:lnTo>
                      <a:pt x="2081775" y="6061151"/>
                    </a:lnTo>
                    <a:lnTo>
                      <a:pt x="2082024" y="6060512"/>
                    </a:lnTo>
                    <a:close/>
                    <a:moveTo>
                      <a:pt x="228978" y="5967560"/>
                    </a:moveTo>
                    <a:lnTo>
                      <a:pt x="231317" y="5970827"/>
                    </a:lnTo>
                    <a:lnTo>
                      <a:pt x="229584" y="5970241"/>
                    </a:lnTo>
                    <a:lnTo>
                      <a:pt x="229571" y="5970489"/>
                    </a:lnTo>
                    <a:lnTo>
                      <a:pt x="229437" y="5970191"/>
                    </a:lnTo>
                    <a:lnTo>
                      <a:pt x="229584" y="5970241"/>
                    </a:lnTo>
                    <a:lnTo>
                      <a:pt x="229655" y="5968839"/>
                    </a:lnTo>
                    <a:lnTo>
                      <a:pt x="229020" y="5969263"/>
                    </a:lnTo>
                    <a:lnTo>
                      <a:pt x="228670" y="5968485"/>
                    </a:lnTo>
                    <a:close/>
                    <a:moveTo>
                      <a:pt x="2098855" y="5891732"/>
                    </a:moveTo>
                    <a:lnTo>
                      <a:pt x="2103760" y="5897957"/>
                    </a:lnTo>
                    <a:lnTo>
                      <a:pt x="2103760" y="5899339"/>
                    </a:lnTo>
                    <a:lnTo>
                      <a:pt x="2099009" y="5896661"/>
                    </a:lnTo>
                    <a:close/>
                    <a:moveTo>
                      <a:pt x="2049230" y="5690330"/>
                    </a:moveTo>
                    <a:lnTo>
                      <a:pt x="2052642" y="5691419"/>
                    </a:lnTo>
                    <a:lnTo>
                      <a:pt x="2048240" y="5696853"/>
                    </a:lnTo>
                    <a:close/>
                    <a:moveTo>
                      <a:pt x="212270" y="5669207"/>
                    </a:moveTo>
                    <a:lnTo>
                      <a:pt x="213821" y="5671490"/>
                    </a:lnTo>
                    <a:lnTo>
                      <a:pt x="212084" y="5671825"/>
                    </a:lnTo>
                    <a:lnTo>
                      <a:pt x="211563" y="5670546"/>
                    </a:lnTo>
                    <a:close/>
                    <a:moveTo>
                      <a:pt x="2123020" y="5441009"/>
                    </a:moveTo>
                    <a:lnTo>
                      <a:pt x="2123607" y="5441953"/>
                    </a:lnTo>
                    <a:lnTo>
                      <a:pt x="2122645" y="5443112"/>
                    </a:lnTo>
                    <a:close/>
                    <a:moveTo>
                      <a:pt x="825198" y="5389859"/>
                    </a:moveTo>
                    <a:lnTo>
                      <a:pt x="822852" y="5391296"/>
                    </a:lnTo>
                    <a:lnTo>
                      <a:pt x="821848" y="5389970"/>
                    </a:lnTo>
                    <a:close/>
                    <a:moveTo>
                      <a:pt x="646124" y="5386829"/>
                    </a:moveTo>
                    <a:lnTo>
                      <a:pt x="651945" y="5387925"/>
                    </a:lnTo>
                    <a:lnTo>
                      <a:pt x="648802" y="5391863"/>
                    </a:lnTo>
                    <a:close/>
                    <a:moveTo>
                      <a:pt x="251773" y="5272008"/>
                    </a:moveTo>
                    <a:lnTo>
                      <a:pt x="252337" y="5286015"/>
                    </a:lnTo>
                    <a:lnTo>
                      <a:pt x="255738" y="5289948"/>
                    </a:lnTo>
                    <a:lnTo>
                      <a:pt x="251394" y="5288377"/>
                    </a:lnTo>
                    <a:lnTo>
                      <a:pt x="228711" y="5288377"/>
                    </a:lnTo>
                    <a:lnTo>
                      <a:pt x="228711" y="5286015"/>
                    </a:lnTo>
                    <a:lnTo>
                      <a:pt x="227767" y="5287003"/>
                    </a:lnTo>
                    <a:lnTo>
                      <a:pt x="227767" y="5280206"/>
                    </a:lnTo>
                    <a:lnTo>
                      <a:pt x="240052" y="5285069"/>
                    </a:lnTo>
                    <a:close/>
                    <a:moveTo>
                      <a:pt x="2085804" y="5216550"/>
                    </a:moveTo>
                    <a:lnTo>
                      <a:pt x="2085805" y="5216551"/>
                    </a:lnTo>
                    <a:lnTo>
                      <a:pt x="2085804" y="5216551"/>
                    </a:lnTo>
                    <a:close/>
                    <a:moveTo>
                      <a:pt x="2099152" y="5216276"/>
                    </a:moveTo>
                    <a:lnTo>
                      <a:pt x="2099126" y="5216551"/>
                    </a:lnTo>
                    <a:lnTo>
                      <a:pt x="2098308" y="5216551"/>
                    </a:lnTo>
                    <a:close/>
                    <a:moveTo>
                      <a:pt x="1999610" y="5123815"/>
                    </a:moveTo>
                    <a:lnTo>
                      <a:pt x="2000746" y="5125350"/>
                    </a:lnTo>
                    <a:lnTo>
                      <a:pt x="2011614" y="5125350"/>
                    </a:lnTo>
                    <a:lnTo>
                      <a:pt x="2017164" y="5126257"/>
                    </a:lnTo>
                    <a:lnTo>
                      <a:pt x="2014088" y="5128176"/>
                    </a:lnTo>
                    <a:lnTo>
                      <a:pt x="1999654" y="5125470"/>
                    </a:lnTo>
                    <a:close/>
                    <a:moveTo>
                      <a:pt x="2012088" y="4889293"/>
                    </a:moveTo>
                    <a:lnTo>
                      <a:pt x="2016340" y="4895694"/>
                    </a:lnTo>
                    <a:lnTo>
                      <a:pt x="2018427" y="4896442"/>
                    </a:lnTo>
                    <a:lnTo>
                      <a:pt x="2013505" y="4901364"/>
                    </a:lnTo>
                    <a:lnTo>
                      <a:pt x="2013509" y="4901487"/>
                    </a:lnTo>
                    <a:lnTo>
                      <a:pt x="2012088" y="4900496"/>
                    </a:lnTo>
                    <a:close/>
                    <a:moveTo>
                      <a:pt x="787040" y="4789425"/>
                    </a:moveTo>
                    <a:lnTo>
                      <a:pt x="789620" y="4797406"/>
                    </a:lnTo>
                    <a:lnTo>
                      <a:pt x="793401" y="4797406"/>
                    </a:lnTo>
                    <a:lnTo>
                      <a:pt x="793400" y="4797406"/>
                    </a:lnTo>
                    <a:lnTo>
                      <a:pt x="787385" y="4809713"/>
                    </a:lnTo>
                    <a:lnTo>
                      <a:pt x="787730" y="4796459"/>
                    </a:lnTo>
                    <a:close/>
                    <a:moveTo>
                      <a:pt x="1932164" y="4719232"/>
                    </a:moveTo>
                    <a:lnTo>
                      <a:pt x="1934188" y="4721436"/>
                    </a:lnTo>
                    <a:lnTo>
                      <a:pt x="1932178" y="4721292"/>
                    </a:lnTo>
                    <a:close/>
                    <a:moveTo>
                      <a:pt x="804177" y="4598828"/>
                    </a:moveTo>
                    <a:lnTo>
                      <a:pt x="811367" y="4605411"/>
                    </a:lnTo>
                    <a:lnTo>
                      <a:pt x="809938" y="4606024"/>
                    </a:lnTo>
                    <a:close/>
                    <a:moveTo>
                      <a:pt x="799217" y="4586402"/>
                    </a:moveTo>
                    <a:lnTo>
                      <a:pt x="801504" y="4595490"/>
                    </a:lnTo>
                    <a:lnTo>
                      <a:pt x="798761" y="4592064"/>
                    </a:lnTo>
                    <a:close/>
                    <a:moveTo>
                      <a:pt x="817642" y="4548825"/>
                    </a:moveTo>
                    <a:lnTo>
                      <a:pt x="806307" y="4561857"/>
                    </a:lnTo>
                    <a:lnTo>
                      <a:pt x="808994" y="4550266"/>
                    </a:lnTo>
                    <a:lnTo>
                      <a:pt x="807442" y="4549457"/>
                    </a:lnTo>
                    <a:lnTo>
                      <a:pt x="807535" y="4549214"/>
                    </a:lnTo>
                    <a:close/>
                    <a:moveTo>
                      <a:pt x="2117949" y="4527445"/>
                    </a:moveTo>
                    <a:lnTo>
                      <a:pt x="2122027" y="4528816"/>
                    </a:lnTo>
                    <a:lnTo>
                      <a:pt x="2120579" y="4531737"/>
                    </a:lnTo>
                    <a:lnTo>
                      <a:pt x="2117944" y="4530388"/>
                    </a:lnTo>
                    <a:close/>
                    <a:moveTo>
                      <a:pt x="1896261" y="4508642"/>
                    </a:moveTo>
                    <a:lnTo>
                      <a:pt x="1892271" y="4512932"/>
                    </a:lnTo>
                    <a:lnTo>
                      <a:pt x="1886799" y="4510572"/>
                    </a:lnTo>
                    <a:lnTo>
                      <a:pt x="1891116" y="4510572"/>
                    </a:lnTo>
                    <a:close/>
                    <a:moveTo>
                      <a:pt x="877525" y="3571211"/>
                    </a:moveTo>
                    <a:lnTo>
                      <a:pt x="882671" y="3579193"/>
                    </a:lnTo>
                    <a:lnTo>
                      <a:pt x="877168" y="3580358"/>
                    </a:lnTo>
                    <a:lnTo>
                      <a:pt x="877512" y="3571225"/>
                    </a:lnTo>
                    <a:close/>
                    <a:moveTo>
                      <a:pt x="1557152" y="3376000"/>
                    </a:moveTo>
                    <a:lnTo>
                      <a:pt x="1557297" y="3379766"/>
                    </a:lnTo>
                    <a:lnTo>
                      <a:pt x="1554423" y="3379263"/>
                    </a:lnTo>
                    <a:close/>
                    <a:moveTo>
                      <a:pt x="1711678" y="3336324"/>
                    </a:moveTo>
                    <a:lnTo>
                      <a:pt x="1721726" y="3338393"/>
                    </a:lnTo>
                    <a:lnTo>
                      <a:pt x="1719583" y="3341540"/>
                    </a:lnTo>
                    <a:lnTo>
                      <a:pt x="1719583" y="3348891"/>
                    </a:lnTo>
                    <a:lnTo>
                      <a:pt x="1717693" y="3343454"/>
                    </a:lnTo>
                    <a:close/>
                    <a:moveTo>
                      <a:pt x="2135893" y="3252506"/>
                    </a:moveTo>
                    <a:lnTo>
                      <a:pt x="2138728" y="3257402"/>
                    </a:lnTo>
                    <a:lnTo>
                      <a:pt x="2141465" y="3261839"/>
                    </a:lnTo>
                    <a:lnTo>
                      <a:pt x="2135782" y="3262268"/>
                    </a:lnTo>
                    <a:lnTo>
                      <a:pt x="2135893" y="3257872"/>
                    </a:lnTo>
                    <a:close/>
                    <a:moveTo>
                      <a:pt x="1733769" y="3186690"/>
                    </a:moveTo>
                    <a:lnTo>
                      <a:pt x="1734140" y="3186811"/>
                    </a:lnTo>
                    <a:lnTo>
                      <a:pt x="1733806" y="3187246"/>
                    </a:lnTo>
                    <a:close/>
                    <a:moveTo>
                      <a:pt x="1909531" y="2993775"/>
                    </a:moveTo>
                    <a:lnTo>
                      <a:pt x="1909545" y="2993799"/>
                    </a:lnTo>
                    <a:lnTo>
                      <a:pt x="1910402" y="2993799"/>
                    </a:lnTo>
                    <a:lnTo>
                      <a:pt x="1909233" y="2994591"/>
                    </a:lnTo>
                    <a:close/>
                    <a:moveTo>
                      <a:pt x="1454595" y="2976621"/>
                    </a:moveTo>
                    <a:lnTo>
                      <a:pt x="1454992" y="2977777"/>
                    </a:lnTo>
                    <a:lnTo>
                      <a:pt x="1454166" y="2977569"/>
                    </a:lnTo>
                    <a:close/>
                    <a:moveTo>
                      <a:pt x="2154323" y="2940912"/>
                    </a:moveTo>
                    <a:lnTo>
                      <a:pt x="2155272" y="2942740"/>
                    </a:lnTo>
                    <a:lnTo>
                      <a:pt x="2154323" y="2943398"/>
                    </a:lnTo>
                    <a:close/>
                    <a:moveTo>
                      <a:pt x="1454184" y="2787547"/>
                    </a:moveTo>
                    <a:lnTo>
                      <a:pt x="1455904" y="2789178"/>
                    </a:lnTo>
                    <a:lnTo>
                      <a:pt x="1457293" y="2789116"/>
                    </a:lnTo>
                    <a:lnTo>
                      <a:pt x="1457192" y="2795855"/>
                    </a:lnTo>
                    <a:lnTo>
                      <a:pt x="1455432" y="2792008"/>
                    </a:lnTo>
                    <a:close/>
                    <a:moveTo>
                      <a:pt x="1454898" y="2348931"/>
                    </a:moveTo>
                    <a:lnTo>
                      <a:pt x="1458267" y="2357683"/>
                    </a:lnTo>
                    <a:lnTo>
                      <a:pt x="1473800" y="2357683"/>
                    </a:lnTo>
                    <a:lnTo>
                      <a:pt x="1473485" y="2362008"/>
                    </a:lnTo>
                    <a:lnTo>
                      <a:pt x="1470553" y="2363350"/>
                    </a:lnTo>
                    <a:lnTo>
                      <a:pt x="1470553" y="2366364"/>
                    </a:lnTo>
                    <a:lnTo>
                      <a:pt x="1455426" y="2364438"/>
                    </a:lnTo>
                    <a:lnTo>
                      <a:pt x="1455432" y="2363823"/>
                    </a:lnTo>
                    <a:close/>
                    <a:moveTo>
                      <a:pt x="2257133" y="2302686"/>
                    </a:moveTo>
                    <a:lnTo>
                      <a:pt x="2261118" y="2325615"/>
                    </a:lnTo>
                    <a:lnTo>
                      <a:pt x="2267037" y="2327030"/>
                    </a:lnTo>
                    <a:lnTo>
                      <a:pt x="2256879" y="2327030"/>
                    </a:lnTo>
                    <a:close/>
                    <a:moveTo>
                      <a:pt x="2050438" y="2254207"/>
                    </a:moveTo>
                    <a:lnTo>
                      <a:pt x="2052666" y="2254739"/>
                    </a:lnTo>
                    <a:lnTo>
                      <a:pt x="2052253" y="2255610"/>
                    </a:lnTo>
                    <a:lnTo>
                      <a:pt x="2052253" y="2271132"/>
                    </a:lnTo>
                    <a:lnTo>
                      <a:pt x="2050837" y="2255612"/>
                    </a:lnTo>
                    <a:close/>
                    <a:moveTo>
                      <a:pt x="2171808" y="2188395"/>
                    </a:moveTo>
                    <a:lnTo>
                      <a:pt x="2172752" y="2189926"/>
                    </a:lnTo>
                    <a:lnTo>
                      <a:pt x="2173285" y="2191370"/>
                    </a:lnTo>
                    <a:lnTo>
                      <a:pt x="2171764" y="2191895"/>
                    </a:lnTo>
                    <a:lnTo>
                      <a:pt x="2171808" y="2190400"/>
                    </a:lnTo>
                    <a:close/>
                    <a:moveTo>
                      <a:pt x="1596329" y="2084095"/>
                    </a:moveTo>
                    <a:lnTo>
                      <a:pt x="1596551" y="2086807"/>
                    </a:lnTo>
                    <a:lnTo>
                      <a:pt x="1593965" y="2084220"/>
                    </a:lnTo>
                    <a:close/>
                    <a:moveTo>
                      <a:pt x="1578766" y="2077556"/>
                    </a:moveTo>
                    <a:lnTo>
                      <a:pt x="1578766" y="2080355"/>
                    </a:lnTo>
                    <a:lnTo>
                      <a:pt x="1577549" y="2080963"/>
                    </a:lnTo>
                    <a:close/>
                    <a:moveTo>
                      <a:pt x="1580251" y="2026636"/>
                    </a:moveTo>
                    <a:lnTo>
                      <a:pt x="1578766" y="2029260"/>
                    </a:lnTo>
                    <a:lnTo>
                      <a:pt x="1578766" y="2037671"/>
                    </a:lnTo>
                    <a:lnTo>
                      <a:pt x="1575931" y="2029734"/>
                    </a:lnTo>
                    <a:lnTo>
                      <a:pt x="1571117" y="2026751"/>
                    </a:lnTo>
                    <a:close/>
                    <a:moveTo>
                      <a:pt x="2081551" y="1924355"/>
                    </a:moveTo>
                    <a:lnTo>
                      <a:pt x="2081551" y="1926424"/>
                    </a:lnTo>
                    <a:lnTo>
                      <a:pt x="2076039" y="1933322"/>
                    </a:lnTo>
                    <a:lnTo>
                      <a:pt x="2080606" y="1925300"/>
                    </a:lnTo>
                    <a:close/>
                    <a:moveTo>
                      <a:pt x="1931719" y="1921050"/>
                    </a:moveTo>
                    <a:lnTo>
                      <a:pt x="1929629" y="1925292"/>
                    </a:lnTo>
                    <a:lnTo>
                      <a:pt x="1916639" y="1921050"/>
                    </a:lnTo>
                    <a:close/>
                    <a:moveTo>
                      <a:pt x="1912854" y="1919295"/>
                    </a:moveTo>
                    <a:lnTo>
                      <a:pt x="1913193" y="1919925"/>
                    </a:lnTo>
                    <a:lnTo>
                      <a:pt x="1912854" y="1919814"/>
                    </a:lnTo>
                    <a:close/>
                    <a:moveTo>
                      <a:pt x="2039960" y="1825106"/>
                    </a:moveTo>
                    <a:lnTo>
                      <a:pt x="2040127" y="1826155"/>
                    </a:lnTo>
                    <a:lnTo>
                      <a:pt x="2034959" y="1830311"/>
                    </a:lnTo>
                    <a:lnTo>
                      <a:pt x="2031249" y="1830896"/>
                    </a:lnTo>
                    <a:close/>
                    <a:moveTo>
                      <a:pt x="1957006" y="1824575"/>
                    </a:moveTo>
                    <a:lnTo>
                      <a:pt x="1960370" y="1828078"/>
                    </a:lnTo>
                    <a:lnTo>
                      <a:pt x="1959250" y="1827566"/>
                    </a:lnTo>
                    <a:lnTo>
                      <a:pt x="1956911" y="1825047"/>
                    </a:lnTo>
                    <a:close/>
                    <a:moveTo>
                      <a:pt x="1776149" y="1745736"/>
                    </a:moveTo>
                    <a:lnTo>
                      <a:pt x="1768950" y="1750044"/>
                    </a:lnTo>
                    <a:lnTo>
                      <a:pt x="1757297" y="1745736"/>
                    </a:lnTo>
                    <a:lnTo>
                      <a:pt x="1763529" y="1745736"/>
                    </a:lnTo>
                    <a:close/>
                    <a:moveTo>
                      <a:pt x="1914303" y="1745736"/>
                    </a:moveTo>
                    <a:lnTo>
                      <a:pt x="1912854" y="1748569"/>
                    </a:lnTo>
                    <a:lnTo>
                      <a:pt x="1912854" y="1748569"/>
                    </a:lnTo>
                    <a:lnTo>
                      <a:pt x="1907702" y="1745736"/>
                    </a:lnTo>
                    <a:close/>
                    <a:moveTo>
                      <a:pt x="1751953" y="1740251"/>
                    </a:moveTo>
                    <a:lnTo>
                      <a:pt x="1754431" y="1744677"/>
                    </a:lnTo>
                    <a:lnTo>
                      <a:pt x="1753606" y="1744372"/>
                    </a:lnTo>
                    <a:lnTo>
                      <a:pt x="1752521" y="1745385"/>
                    </a:lnTo>
                    <a:close/>
                    <a:moveTo>
                      <a:pt x="2030150" y="1590412"/>
                    </a:moveTo>
                    <a:lnTo>
                      <a:pt x="2030226" y="1592160"/>
                    </a:lnTo>
                    <a:lnTo>
                      <a:pt x="2027222" y="1592226"/>
                    </a:lnTo>
                    <a:close/>
                    <a:moveTo>
                      <a:pt x="87420" y="1514555"/>
                    </a:moveTo>
                    <a:lnTo>
                      <a:pt x="87420" y="1786907"/>
                    </a:lnTo>
                    <a:lnTo>
                      <a:pt x="82273" y="1786907"/>
                    </a:lnTo>
                    <a:lnTo>
                      <a:pt x="82694" y="1785891"/>
                    </a:lnTo>
                    <a:lnTo>
                      <a:pt x="86947" y="1517014"/>
                    </a:lnTo>
                    <a:lnTo>
                      <a:pt x="86261" y="1515359"/>
                    </a:lnTo>
                    <a:close/>
                    <a:moveTo>
                      <a:pt x="1532077" y="1339859"/>
                    </a:moveTo>
                    <a:lnTo>
                      <a:pt x="1533348" y="1340320"/>
                    </a:lnTo>
                    <a:lnTo>
                      <a:pt x="1521853" y="1341867"/>
                    </a:lnTo>
                    <a:lnTo>
                      <a:pt x="1522305" y="1340195"/>
                    </a:lnTo>
                    <a:close/>
                    <a:moveTo>
                      <a:pt x="70445" y="999500"/>
                    </a:moveTo>
                    <a:lnTo>
                      <a:pt x="70889" y="999650"/>
                    </a:lnTo>
                    <a:lnTo>
                      <a:pt x="70903" y="1003047"/>
                    </a:lnTo>
                    <a:lnTo>
                      <a:pt x="69795" y="1005910"/>
                    </a:lnTo>
                    <a:close/>
                    <a:moveTo>
                      <a:pt x="2298448" y="968679"/>
                    </a:moveTo>
                    <a:lnTo>
                      <a:pt x="2298448" y="1032247"/>
                    </a:lnTo>
                    <a:lnTo>
                      <a:pt x="2296086" y="1026643"/>
                    </a:lnTo>
                    <a:cubicBezTo>
                      <a:pt x="2292542" y="1010513"/>
                      <a:pt x="2293014" y="992552"/>
                      <a:pt x="2289943" y="979321"/>
                    </a:cubicBezTo>
                    <a:lnTo>
                      <a:pt x="2289992" y="976941"/>
                    </a:lnTo>
                    <a:lnTo>
                      <a:pt x="2291264" y="972907"/>
                    </a:lnTo>
                    <a:lnTo>
                      <a:pt x="2297822" y="970189"/>
                    </a:lnTo>
                    <a:close/>
                    <a:moveTo>
                      <a:pt x="1911910" y="962030"/>
                    </a:moveTo>
                    <a:lnTo>
                      <a:pt x="1913067" y="962163"/>
                    </a:lnTo>
                    <a:lnTo>
                      <a:pt x="1911910" y="964252"/>
                    </a:lnTo>
                    <a:close/>
                    <a:moveTo>
                      <a:pt x="262876" y="959736"/>
                    </a:moveTo>
                    <a:lnTo>
                      <a:pt x="262733" y="963250"/>
                    </a:lnTo>
                    <a:lnTo>
                      <a:pt x="262784" y="965618"/>
                    </a:lnTo>
                    <a:lnTo>
                      <a:pt x="248085" y="965618"/>
                    </a:lnTo>
                    <a:lnTo>
                      <a:pt x="248085" y="964199"/>
                    </a:lnTo>
                    <a:lnTo>
                      <a:pt x="261316" y="964199"/>
                    </a:lnTo>
                    <a:close/>
                    <a:moveTo>
                      <a:pt x="1440310" y="933047"/>
                    </a:moveTo>
                    <a:lnTo>
                      <a:pt x="1440334" y="933074"/>
                    </a:lnTo>
                    <a:lnTo>
                      <a:pt x="1440310" y="933095"/>
                    </a:lnTo>
                    <a:close/>
                    <a:moveTo>
                      <a:pt x="75704" y="914167"/>
                    </a:moveTo>
                    <a:lnTo>
                      <a:pt x="86947" y="946187"/>
                    </a:lnTo>
                    <a:lnTo>
                      <a:pt x="88062" y="945846"/>
                    </a:lnTo>
                    <a:lnTo>
                      <a:pt x="87893" y="947187"/>
                    </a:lnTo>
                    <a:lnTo>
                      <a:pt x="75232" y="947187"/>
                    </a:lnTo>
                    <a:close/>
                    <a:moveTo>
                      <a:pt x="1593888" y="853739"/>
                    </a:moveTo>
                    <a:lnTo>
                      <a:pt x="1609175" y="856384"/>
                    </a:lnTo>
                    <a:lnTo>
                      <a:pt x="1608535" y="857818"/>
                    </a:lnTo>
                    <a:lnTo>
                      <a:pt x="1608391" y="858289"/>
                    </a:lnTo>
                    <a:lnTo>
                      <a:pt x="1595304" y="858289"/>
                    </a:lnTo>
                    <a:lnTo>
                      <a:pt x="1593272" y="862600"/>
                    </a:lnTo>
                    <a:lnTo>
                      <a:pt x="1593888" y="857818"/>
                    </a:lnTo>
                    <a:close/>
                    <a:moveTo>
                      <a:pt x="419145" y="833042"/>
                    </a:moveTo>
                    <a:lnTo>
                      <a:pt x="421232" y="853404"/>
                    </a:lnTo>
                    <a:lnTo>
                      <a:pt x="419145" y="852704"/>
                    </a:lnTo>
                    <a:close/>
                    <a:moveTo>
                      <a:pt x="2191181" y="770179"/>
                    </a:moveTo>
                    <a:lnTo>
                      <a:pt x="2192126" y="771820"/>
                    </a:lnTo>
                    <a:lnTo>
                      <a:pt x="2195388" y="778704"/>
                    </a:lnTo>
                    <a:lnTo>
                      <a:pt x="2190428" y="783309"/>
                    </a:lnTo>
                    <a:lnTo>
                      <a:pt x="2191181" y="771818"/>
                    </a:lnTo>
                    <a:close/>
                    <a:moveTo>
                      <a:pt x="388431" y="734939"/>
                    </a:moveTo>
                    <a:lnTo>
                      <a:pt x="388435" y="734947"/>
                    </a:lnTo>
                    <a:lnTo>
                      <a:pt x="388431" y="734948"/>
                    </a:lnTo>
                    <a:close/>
                    <a:moveTo>
                      <a:pt x="58896" y="691170"/>
                    </a:moveTo>
                    <a:lnTo>
                      <a:pt x="68526" y="705957"/>
                    </a:lnTo>
                    <a:cubicBezTo>
                      <a:pt x="71191" y="713902"/>
                      <a:pt x="71974" y="722201"/>
                      <a:pt x="71885" y="730589"/>
                    </a:cubicBezTo>
                    <a:lnTo>
                      <a:pt x="69938" y="763729"/>
                    </a:lnTo>
                    <a:lnTo>
                      <a:pt x="69450" y="756986"/>
                    </a:lnTo>
                    <a:close/>
                    <a:moveTo>
                      <a:pt x="420130" y="644612"/>
                    </a:moveTo>
                    <a:lnTo>
                      <a:pt x="419145" y="645699"/>
                    </a:lnTo>
                    <a:lnTo>
                      <a:pt x="419145" y="645678"/>
                    </a:lnTo>
                    <a:lnTo>
                      <a:pt x="418367" y="644820"/>
                    </a:lnTo>
                    <a:close/>
                    <a:moveTo>
                      <a:pt x="1910483" y="643748"/>
                    </a:moveTo>
                    <a:lnTo>
                      <a:pt x="1914777" y="644291"/>
                    </a:lnTo>
                    <a:lnTo>
                      <a:pt x="1914271" y="645183"/>
                    </a:lnTo>
                    <a:lnTo>
                      <a:pt x="1912346" y="648954"/>
                    </a:lnTo>
                    <a:lnTo>
                      <a:pt x="1912381" y="646119"/>
                    </a:lnTo>
                    <a:cubicBezTo>
                      <a:pt x="1912287" y="645929"/>
                      <a:pt x="1912145" y="645693"/>
                      <a:pt x="1912050" y="645504"/>
                    </a:cubicBezTo>
                    <a:close/>
                    <a:moveTo>
                      <a:pt x="894775" y="560610"/>
                    </a:moveTo>
                    <a:lnTo>
                      <a:pt x="894543" y="619328"/>
                    </a:lnTo>
                    <a:lnTo>
                      <a:pt x="893127" y="618613"/>
                    </a:lnTo>
                    <a:lnTo>
                      <a:pt x="894051" y="614953"/>
                    </a:lnTo>
                    <a:lnTo>
                      <a:pt x="894051" y="563649"/>
                    </a:lnTo>
                    <a:close/>
                    <a:moveTo>
                      <a:pt x="2069266" y="544475"/>
                    </a:moveTo>
                    <a:lnTo>
                      <a:pt x="2075408" y="547420"/>
                    </a:lnTo>
                    <a:lnTo>
                      <a:pt x="2077868" y="545693"/>
                    </a:lnTo>
                    <a:lnTo>
                      <a:pt x="2069266" y="556930"/>
                    </a:lnTo>
                    <a:close/>
                    <a:moveTo>
                      <a:pt x="2081551" y="543107"/>
                    </a:moveTo>
                    <a:lnTo>
                      <a:pt x="2081551" y="544585"/>
                    </a:lnTo>
                    <a:lnTo>
                      <a:pt x="2079446" y="544585"/>
                    </a:lnTo>
                    <a:close/>
                    <a:moveTo>
                      <a:pt x="42311" y="540877"/>
                    </a:moveTo>
                    <a:lnTo>
                      <a:pt x="42034" y="542270"/>
                    </a:lnTo>
                    <a:lnTo>
                      <a:pt x="36943" y="549005"/>
                    </a:lnTo>
                    <a:lnTo>
                      <a:pt x="37250" y="541341"/>
                    </a:lnTo>
                    <a:lnTo>
                      <a:pt x="39221" y="542157"/>
                    </a:lnTo>
                    <a:close/>
                    <a:moveTo>
                      <a:pt x="122388" y="523361"/>
                    </a:moveTo>
                    <a:lnTo>
                      <a:pt x="125745" y="527100"/>
                    </a:lnTo>
                    <a:lnTo>
                      <a:pt x="124751" y="527100"/>
                    </a:lnTo>
                    <a:lnTo>
                      <a:pt x="122388" y="530493"/>
                    </a:lnTo>
                    <a:lnTo>
                      <a:pt x="122388" y="526095"/>
                    </a:lnTo>
                    <a:close/>
                    <a:moveTo>
                      <a:pt x="140345" y="522291"/>
                    </a:moveTo>
                    <a:lnTo>
                      <a:pt x="140345" y="526568"/>
                    </a:lnTo>
                    <a:lnTo>
                      <a:pt x="140516" y="528000"/>
                    </a:lnTo>
                    <a:lnTo>
                      <a:pt x="137982" y="527100"/>
                    </a:lnTo>
                    <a:lnTo>
                      <a:pt x="127438" y="527100"/>
                    </a:lnTo>
                    <a:close/>
                    <a:moveTo>
                      <a:pt x="2193043" y="489114"/>
                    </a:moveTo>
                    <a:lnTo>
                      <a:pt x="2200409" y="490185"/>
                    </a:lnTo>
                    <a:lnTo>
                      <a:pt x="2193058" y="490185"/>
                    </a:lnTo>
                    <a:close/>
                    <a:moveTo>
                      <a:pt x="1436199" y="488479"/>
                    </a:moveTo>
                    <a:lnTo>
                      <a:pt x="1440093" y="492505"/>
                    </a:lnTo>
                    <a:lnTo>
                      <a:pt x="1433772" y="498426"/>
                    </a:lnTo>
                    <a:lnTo>
                      <a:pt x="1433531" y="491344"/>
                    </a:lnTo>
                    <a:close/>
                    <a:moveTo>
                      <a:pt x="2218589" y="478857"/>
                    </a:moveTo>
                    <a:lnTo>
                      <a:pt x="2218589" y="492007"/>
                    </a:lnTo>
                    <a:lnTo>
                      <a:pt x="2211016" y="490926"/>
                    </a:lnTo>
                    <a:close/>
                    <a:moveTo>
                      <a:pt x="2233583" y="464472"/>
                    </a:moveTo>
                    <a:lnTo>
                      <a:pt x="2223858" y="470460"/>
                    </a:lnTo>
                    <a:lnTo>
                      <a:pt x="2225677" y="467561"/>
                    </a:lnTo>
                    <a:lnTo>
                      <a:pt x="2225750" y="466678"/>
                    </a:lnTo>
                    <a:close/>
                    <a:moveTo>
                      <a:pt x="1435112" y="453799"/>
                    </a:moveTo>
                    <a:lnTo>
                      <a:pt x="1435112" y="456786"/>
                    </a:lnTo>
                    <a:lnTo>
                      <a:pt x="1432349" y="456681"/>
                    </a:lnTo>
                    <a:lnTo>
                      <a:pt x="1432295" y="455106"/>
                    </a:lnTo>
                    <a:lnTo>
                      <a:pt x="1433886" y="453799"/>
                    </a:lnTo>
                    <a:close/>
                    <a:moveTo>
                      <a:pt x="2291533" y="453244"/>
                    </a:moveTo>
                    <a:lnTo>
                      <a:pt x="2291673" y="455862"/>
                    </a:lnTo>
                    <a:lnTo>
                      <a:pt x="2289558" y="457778"/>
                    </a:lnTo>
                    <a:lnTo>
                      <a:pt x="2287069" y="455864"/>
                    </a:lnTo>
                    <a:close/>
                    <a:moveTo>
                      <a:pt x="2274271" y="453010"/>
                    </a:moveTo>
                    <a:lnTo>
                      <a:pt x="2275722" y="454775"/>
                    </a:lnTo>
                    <a:lnTo>
                      <a:pt x="2268079" y="454754"/>
                    </a:lnTo>
                    <a:close/>
                    <a:moveTo>
                      <a:pt x="388428" y="367145"/>
                    </a:moveTo>
                    <a:lnTo>
                      <a:pt x="389351" y="367376"/>
                    </a:lnTo>
                    <a:lnTo>
                      <a:pt x="388431" y="368296"/>
                    </a:lnTo>
                    <a:lnTo>
                      <a:pt x="388431" y="367321"/>
                    </a:lnTo>
                    <a:close/>
                    <a:moveTo>
                      <a:pt x="407336" y="364140"/>
                    </a:moveTo>
                    <a:lnTo>
                      <a:pt x="407334" y="366879"/>
                    </a:lnTo>
                    <a:lnTo>
                      <a:pt x="406229" y="366879"/>
                    </a:lnTo>
                    <a:close/>
                    <a:moveTo>
                      <a:pt x="261373" y="347582"/>
                    </a:moveTo>
                    <a:lnTo>
                      <a:pt x="261316" y="351727"/>
                    </a:lnTo>
                    <a:lnTo>
                      <a:pt x="261429" y="352688"/>
                    </a:lnTo>
                    <a:lnTo>
                      <a:pt x="260844" y="351788"/>
                    </a:lnTo>
                    <a:lnTo>
                      <a:pt x="249005" y="351788"/>
                    </a:lnTo>
                    <a:close/>
                    <a:moveTo>
                      <a:pt x="847256" y="261842"/>
                    </a:moveTo>
                    <a:lnTo>
                      <a:pt x="848414" y="263867"/>
                    </a:lnTo>
                    <a:lnTo>
                      <a:pt x="847268" y="263550"/>
                    </a:lnTo>
                    <a:close/>
                    <a:moveTo>
                      <a:pt x="1910019" y="245660"/>
                    </a:moveTo>
                    <a:lnTo>
                      <a:pt x="1910506" y="245907"/>
                    </a:lnTo>
                    <a:lnTo>
                      <a:pt x="1910019" y="247439"/>
                    </a:lnTo>
                    <a:close/>
                    <a:moveTo>
                      <a:pt x="840993" y="105264"/>
                    </a:moveTo>
                    <a:lnTo>
                      <a:pt x="841126" y="105570"/>
                    </a:lnTo>
                    <a:lnTo>
                      <a:pt x="842420" y="109507"/>
                    </a:lnTo>
                    <a:lnTo>
                      <a:pt x="837861" y="110020"/>
                    </a:lnTo>
                    <a:close/>
                    <a:moveTo>
                      <a:pt x="1023072" y="71807"/>
                    </a:moveTo>
                    <a:lnTo>
                      <a:pt x="1036967" y="72569"/>
                    </a:lnTo>
                    <a:lnTo>
                      <a:pt x="1041010" y="145605"/>
                    </a:lnTo>
                    <a:lnTo>
                      <a:pt x="1040556" y="142257"/>
                    </a:lnTo>
                    <a:cubicBezTo>
                      <a:pt x="1036423" y="117702"/>
                      <a:pt x="1032100" y="97445"/>
                      <a:pt x="1027618" y="80972"/>
                    </a:cubicBezTo>
                    <a:close/>
                    <a:moveTo>
                      <a:pt x="912680" y="65659"/>
                    </a:moveTo>
                    <a:lnTo>
                      <a:pt x="913425" y="66375"/>
                    </a:lnTo>
                    <a:lnTo>
                      <a:pt x="945421" y="67953"/>
                    </a:lnTo>
                    <a:lnTo>
                      <a:pt x="936579" y="81902"/>
                    </a:lnTo>
                    <a:lnTo>
                      <a:pt x="919971" y="142570"/>
                    </a:lnTo>
                    <a:close/>
                    <a:moveTo>
                      <a:pt x="111993" y="219"/>
                    </a:moveTo>
                    <a:cubicBezTo>
                      <a:pt x="93563" y="219"/>
                      <a:pt x="71147" y="-2705"/>
                      <a:pt x="61091" y="12778"/>
                    </a:cubicBezTo>
                    <a:lnTo>
                      <a:pt x="58134" y="25208"/>
                    </a:lnTo>
                    <a:lnTo>
                      <a:pt x="27873" y="50257"/>
                    </a:lnTo>
                    <a:cubicBezTo>
                      <a:pt x="14092" y="69579"/>
                      <a:pt x="5276" y="92438"/>
                      <a:pt x="2835" y="116868"/>
                    </a:cubicBezTo>
                    <a:cubicBezTo>
                      <a:pt x="2835" y="120649"/>
                      <a:pt x="4194" y="123484"/>
                      <a:pt x="6261" y="125374"/>
                    </a:cubicBezTo>
                    <a:lnTo>
                      <a:pt x="9343" y="126512"/>
                    </a:lnTo>
                    <a:lnTo>
                      <a:pt x="0" y="141979"/>
                    </a:lnTo>
                    <a:cubicBezTo>
                      <a:pt x="1890" y="160266"/>
                      <a:pt x="3464" y="178506"/>
                      <a:pt x="4725" y="196793"/>
                    </a:cubicBezTo>
                    <a:cubicBezTo>
                      <a:pt x="17853" y="232801"/>
                      <a:pt x="20475" y="271833"/>
                      <a:pt x="12286" y="309259"/>
                    </a:cubicBezTo>
                    <a:cubicBezTo>
                      <a:pt x="12286" y="351786"/>
                      <a:pt x="16066" y="391953"/>
                      <a:pt x="17012" y="427866"/>
                    </a:cubicBezTo>
                    <a:lnTo>
                      <a:pt x="18138" y="428462"/>
                    </a:lnTo>
                    <a:lnTo>
                      <a:pt x="13231" y="551135"/>
                    </a:lnTo>
                    <a:cubicBezTo>
                      <a:pt x="13231" y="558697"/>
                      <a:pt x="18784" y="562477"/>
                      <a:pt x="24513" y="562477"/>
                    </a:cubicBezTo>
                    <a:lnTo>
                      <a:pt x="27575" y="561399"/>
                    </a:lnTo>
                    <a:lnTo>
                      <a:pt x="24572" y="565373"/>
                    </a:lnTo>
                    <a:lnTo>
                      <a:pt x="32607" y="663489"/>
                    </a:lnTo>
                    <a:lnTo>
                      <a:pt x="31187" y="665963"/>
                    </a:lnTo>
                    <a:cubicBezTo>
                      <a:pt x="57082" y="792746"/>
                      <a:pt x="60768" y="923074"/>
                      <a:pt x="42056" y="1051086"/>
                    </a:cubicBezTo>
                    <a:cubicBezTo>
                      <a:pt x="42056" y="1054866"/>
                      <a:pt x="43444" y="1057702"/>
                      <a:pt x="45548" y="1059592"/>
                    </a:cubicBezTo>
                    <a:lnTo>
                      <a:pt x="52285" y="1062045"/>
                    </a:lnTo>
                    <a:lnTo>
                      <a:pt x="47726" y="1087075"/>
                    </a:lnTo>
                    <a:lnTo>
                      <a:pt x="47726" y="1156904"/>
                    </a:lnTo>
                    <a:lnTo>
                      <a:pt x="45364" y="1162607"/>
                    </a:lnTo>
                    <a:lnTo>
                      <a:pt x="41111" y="1304369"/>
                    </a:lnTo>
                    <a:cubicBezTo>
                      <a:pt x="41111" y="1307630"/>
                      <a:pt x="42433" y="1310584"/>
                      <a:pt x="44571" y="1312722"/>
                    </a:cubicBezTo>
                    <a:lnTo>
                      <a:pt x="52891" y="1316169"/>
                    </a:lnTo>
                    <a:lnTo>
                      <a:pt x="57649" y="1377688"/>
                    </a:lnTo>
                    <a:cubicBezTo>
                      <a:pt x="74708" y="1398432"/>
                      <a:pt x="77354" y="1427490"/>
                      <a:pt x="64265" y="1450929"/>
                    </a:cubicBezTo>
                    <a:lnTo>
                      <a:pt x="61902" y="1453764"/>
                    </a:lnTo>
                    <a:lnTo>
                      <a:pt x="64571" y="1513995"/>
                    </a:lnTo>
                    <a:lnTo>
                      <a:pt x="63320" y="1517014"/>
                    </a:lnTo>
                    <a:lnTo>
                      <a:pt x="59067" y="1785891"/>
                    </a:lnTo>
                    <a:cubicBezTo>
                      <a:pt x="59067" y="1792412"/>
                      <a:pt x="64359" y="1797704"/>
                      <a:pt x="70881" y="1797704"/>
                    </a:cubicBezTo>
                    <a:lnTo>
                      <a:pt x="70881" y="1881414"/>
                    </a:lnTo>
                    <a:cubicBezTo>
                      <a:pt x="78866" y="1905985"/>
                      <a:pt x="78866" y="1932449"/>
                      <a:pt x="70881" y="1957016"/>
                    </a:cubicBezTo>
                    <a:cubicBezTo>
                      <a:pt x="70881" y="1992935"/>
                      <a:pt x="70881" y="2030743"/>
                      <a:pt x="67100" y="2069013"/>
                    </a:cubicBezTo>
                    <a:cubicBezTo>
                      <a:pt x="71873" y="2108678"/>
                      <a:pt x="73291" y="2148701"/>
                      <a:pt x="71353" y="2188581"/>
                    </a:cubicBezTo>
                    <a:lnTo>
                      <a:pt x="58122" y="2209846"/>
                    </a:lnTo>
                    <a:cubicBezTo>
                      <a:pt x="58122" y="2209846"/>
                      <a:pt x="58122" y="2214098"/>
                      <a:pt x="58122" y="2216460"/>
                    </a:cubicBezTo>
                    <a:cubicBezTo>
                      <a:pt x="56562" y="2233142"/>
                      <a:pt x="54672" y="2249868"/>
                      <a:pt x="52451" y="2266547"/>
                    </a:cubicBezTo>
                    <a:cubicBezTo>
                      <a:pt x="55806" y="2303785"/>
                      <a:pt x="55806" y="2341302"/>
                      <a:pt x="52451" y="2378538"/>
                    </a:cubicBezTo>
                    <a:lnTo>
                      <a:pt x="52451" y="2388299"/>
                    </a:lnTo>
                    <a:lnTo>
                      <a:pt x="49617" y="2374756"/>
                    </a:lnTo>
                    <a:cubicBezTo>
                      <a:pt x="52688" y="2349005"/>
                      <a:pt x="52688" y="2323015"/>
                      <a:pt x="49617" y="2297263"/>
                    </a:cubicBezTo>
                    <a:cubicBezTo>
                      <a:pt x="46337" y="2266784"/>
                      <a:pt x="48251" y="2235929"/>
                      <a:pt x="55287" y="2206064"/>
                    </a:cubicBezTo>
                    <a:lnTo>
                      <a:pt x="68518" y="2184802"/>
                    </a:lnTo>
                    <a:cubicBezTo>
                      <a:pt x="71259" y="2141706"/>
                      <a:pt x="69180" y="2098425"/>
                      <a:pt x="62375" y="2055785"/>
                    </a:cubicBezTo>
                    <a:cubicBezTo>
                      <a:pt x="62375" y="2062400"/>
                      <a:pt x="62375" y="2069487"/>
                      <a:pt x="62375" y="2076103"/>
                    </a:cubicBezTo>
                    <a:cubicBezTo>
                      <a:pt x="65210" y="2111939"/>
                      <a:pt x="66014" y="2147945"/>
                      <a:pt x="64738" y="2183856"/>
                    </a:cubicBezTo>
                    <a:lnTo>
                      <a:pt x="53397" y="2202284"/>
                    </a:lnTo>
                    <a:cubicBezTo>
                      <a:pt x="51034" y="2228273"/>
                      <a:pt x="48199" y="2254263"/>
                      <a:pt x="44891" y="2279307"/>
                    </a:cubicBezTo>
                    <a:cubicBezTo>
                      <a:pt x="44891" y="2285922"/>
                      <a:pt x="44891" y="2292065"/>
                      <a:pt x="44891" y="2298681"/>
                    </a:cubicBezTo>
                    <a:cubicBezTo>
                      <a:pt x="46417" y="2318952"/>
                      <a:pt x="46417" y="2339365"/>
                      <a:pt x="44891" y="2359636"/>
                    </a:cubicBezTo>
                    <a:cubicBezTo>
                      <a:pt x="44891" y="2371922"/>
                      <a:pt x="45680" y="2383876"/>
                      <a:pt x="47254" y="2395547"/>
                    </a:cubicBezTo>
                    <a:cubicBezTo>
                      <a:pt x="47183" y="2396824"/>
                      <a:pt x="47183" y="2398053"/>
                      <a:pt x="47254" y="2399328"/>
                    </a:cubicBezTo>
                    <a:lnTo>
                      <a:pt x="55216" y="2399328"/>
                    </a:lnTo>
                    <a:lnTo>
                      <a:pt x="56704" y="2402635"/>
                    </a:lnTo>
                    <a:lnTo>
                      <a:pt x="66627" y="2402635"/>
                    </a:lnTo>
                    <a:lnTo>
                      <a:pt x="68518" y="2404526"/>
                    </a:lnTo>
                    <a:lnTo>
                      <a:pt x="69464" y="2405087"/>
                    </a:lnTo>
                    <a:lnTo>
                      <a:pt x="69464" y="2541103"/>
                    </a:lnTo>
                    <a:cubicBezTo>
                      <a:pt x="72535" y="2557248"/>
                      <a:pt x="67810" y="2573882"/>
                      <a:pt x="56705" y="2585978"/>
                    </a:cubicBezTo>
                    <a:cubicBezTo>
                      <a:pt x="56705" y="2614813"/>
                      <a:pt x="56705" y="2640324"/>
                      <a:pt x="56705" y="2662056"/>
                    </a:cubicBezTo>
                    <a:cubicBezTo>
                      <a:pt x="63675" y="2669332"/>
                      <a:pt x="69428" y="2677587"/>
                      <a:pt x="73811" y="2686510"/>
                    </a:cubicBezTo>
                    <a:lnTo>
                      <a:pt x="80777" y="2708829"/>
                    </a:lnTo>
                    <a:lnTo>
                      <a:pt x="78915" y="2709779"/>
                    </a:lnTo>
                    <a:cubicBezTo>
                      <a:pt x="74142" y="2716870"/>
                      <a:pt x="68424" y="2723201"/>
                      <a:pt x="61903" y="2728685"/>
                    </a:cubicBezTo>
                    <a:cubicBezTo>
                      <a:pt x="61903" y="2755622"/>
                      <a:pt x="61903" y="2797686"/>
                      <a:pt x="61903" y="2849199"/>
                    </a:cubicBezTo>
                    <a:cubicBezTo>
                      <a:pt x="76552" y="2876705"/>
                      <a:pt x="84160" y="2907376"/>
                      <a:pt x="84113" y="2938502"/>
                    </a:cubicBezTo>
                    <a:cubicBezTo>
                      <a:pt x="84113" y="3047188"/>
                      <a:pt x="86948" y="3155859"/>
                      <a:pt x="87893" y="3265003"/>
                    </a:cubicBezTo>
                    <a:lnTo>
                      <a:pt x="91934" y="3263659"/>
                    </a:lnTo>
                    <a:lnTo>
                      <a:pt x="90255" y="3271611"/>
                    </a:lnTo>
                    <a:cubicBezTo>
                      <a:pt x="91673" y="3307433"/>
                      <a:pt x="80332" y="3344819"/>
                      <a:pt x="89325" y="3380803"/>
                    </a:cubicBezTo>
                    <a:lnTo>
                      <a:pt x="106038" y="3415634"/>
                    </a:lnTo>
                    <a:lnTo>
                      <a:pt x="95823" y="3479433"/>
                    </a:lnTo>
                    <a:cubicBezTo>
                      <a:pt x="88764" y="3523149"/>
                      <a:pt x="83182" y="3566865"/>
                      <a:pt x="88646" y="3610577"/>
                    </a:cubicBezTo>
                    <a:lnTo>
                      <a:pt x="105757" y="3674042"/>
                    </a:lnTo>
                    <a:lnTo>
                      <a:pt x="105849" y="3677554"/>
                    </a:lnTo>
                    <a:lnTo>
                      <a:pt x="118206" y="3706685"/>
                    </a:lnTo>
                    <a:lnTo>
                      <a:pt x="120971" y="3739463"/>
                    </a:lnTo>
                    <a:cubicBezTo>
                      <a:pt x="91531" y="3877493"/>
                      <a:pt x="92949" y="4020295"/>
                      <a:pt x="125224" y="4157662"/>
                    </a:cubicBezTo>
                    <a:lnTo>
                      <a:pt x="127454" y="4165821"/>
                    </a:lnTo>
                    <a:lnTo>
                      <a:pt x="117020" y="4213520"/>
                    </a:lnTo>
                    <a:cubicBezTo>
                      <a:pt x="109120" y="4245712"/>
                      <a:pt x="101485" y="4277904"/>
                      <a:pt x="105989" y="4310804"/>
                    </a:cubicBezTo>
                    <a:lnTo>
                      <a:pt x="122367" y="4357992"/>
                    </a:lnTo>
                    <a:lnTo>
                      <a:pt x="136092" y="4418898"/>
                    </a:lnTo>
                    <a:lnTo>
                      <a:pt x="143180" y="4427404"/>
                    </a:lnTo>
                    <a:lnTo>
                      <a:pt x="144775" y="4430017"/>
                    </a:lnTo>
                    <a:lnTo>
                      <a:pt x="140891" y="4430627"/>
                    </a:lnTo>
                    <a:lnTo>
                      <a:pt x="138927" y="4426459"/>
                    </a:lnTo>
                    <a:cubicBezTo>
                      <a:pt x="120356" y="4474092"/>
                      <a:pt x="115714" y="4525658"/>
                      <a:pt x="124999" y="4575257"/>
                    </a:cubicBezTo>
                    <a:lnTo>
                      <a:pt x="136580" y="4615771"/>
                    </a:lnTo>
                    <a:lnTo>
                      <a:pt x="136092" y="4616421"/>
                    </a:lnTo>
                    <a:cubicBezTo>
                      <a:pt x="148757" y="4655264"/>
                      <a:pt x="148757" y="4697132"/>
                      <a:pt x="136092" y="4735974"/>
                    </a:cubicBezTo>
                    <a:cubicBezTo>
                      <a:pt x="133021" y="4741172"/>
                      <a:pt x="130422" y="4747315"/>
                      <a:pt x="129890" y="4752868"/>
                    </a:cubicBezTo>
                    <a:lnTo>
                      <a:pt x="131816" y="4757013"/>
                    </a:lnTo>
                    <a:lnTo>
                      <a:pt x="122979" y="4781729"/>
                    </a:lnTo>
                    <a:cubicBezTo>
                      <a:pt x="123582" y="4793803"/>
                      <a:pt x="128791" y="4805652"/>
                      <a:pt x="138455" y="4814418"/>
                    </a:cubicBezTo>
                    <a:lnTo>
                      <a:pt x="140809" y="4814761"/>
                    </a:lnTo>
                    <a:lnTo>
                      <a:pt x="149028" y="4828534"/>
                    </a:lnTo>
                    <a:cubicBezTo>
                      <a:pt x="152867" y="4835917"/>
                      <a:pt x="154994" y="4843951"/>
                      <a:pt x="151686" y="4854110"/>
                    </a:cubicBezTo>
                    <a:cubicBezTo>
                      <a:pt x="104432" y="4982642"/>
                      <a:pt x="182874" y="5108811"/>
                      <a:pt x="159719" y="5236870"/>
                    </a:cubicBezTo>
                    <a:cubicBezTo>
                      <a:pt x="159719" y="5240178"/>
                      <a:pt x="166808" y="5245375"/>
                      <a:pt x="170115" y="5249628"/>
                    </a:cubicBezTo>
                    <a:lnTo>
                      <a:pt x="175992" y="5243406"/>
                    </a:lnTo>
                    <a:lnTo>
                      <a:pt x="175786" y="5250101"/>
                    </a:lnTo>
                    <a:lnTo>
                      <a:pt x="179408" y="5250101"/>
                    </a:lnTo>
                    <a:lnTo>
                      <a:pt x="175786" y="5251519"/>
                    </a:lnTo>
                    <a:lnTo>
                      <a:pt x="173423" y="5256718"/>
                    </a:lnTo>
                    <a:cubicBezTo>
                      <a:pt x="167753" y="5331852"/>
                      <a:pt x="152631" y="5402733"/>
                      <a:pt x="187127" y="5473615"/>
                    </a:cubicBezTo>
                    <a:cubicBezTo>
                      <a:pt x="188309" y="5475977"/>
                      <a:pt x="186773" y="5479639"/>
                      <a:pt x="184469" y="5483656"/>
                    </a:cubicBezTo>
                    <a:lnTo>
                      <a:pt x="177203" y="5495823"/>
                    </a:lnTo>
                    <a:lnTo>
                      <a:pt x="177203" y="5495824"/>
                    </a:lnTo>
                    <a:lnTo>
                      <a:pt x="187725" y="5517125"/>
                    </a:lnTo>
                    <a:cubicBezTo>
                      <a:pt x="201154" y="5560451"/>
                      <a:pt x="173416" y="5607764"/>
                      <a:pt x="186048" y="5652685"/>
                    </a:cubicBezTo>
                    <a:lnTo>
                      <a:pt x="192348" y="5666611"/>
                    </a:lnTo>
                    <a:lnTo>
                      <a:pt x="191427" y="5666459"/>
                    </a:lnTo>
                    <a:cubicBezTo>
                      <a:pt x="191238" y="5666600"/>
                      <a:pt x="191096" y="5666742"/>
                      <a:pt x="190907" y="5666884"/>
                    </a:cubicBezTo>
                    <a:cubicBezTo>
                      <a:pt x="187600" y="5707995"/>
                      <a:pt x="171533" y="5750524"/>
                      <a:pt x="205556" y="5786909"/>
                    </a:cubicBezTo>
                    <a:lnTo>
                      <a:pt x="211516" y="5797905"/>
                    </a:lnTo>
                    <a:lnTo>
                      <a:pt x="202344" y="5837346"/>
                    </a:lnTo>
                    <a:cubicBezTo>
                      <a:pt x="196038" y="5866865"/>
                      <a:pt x="192007" y="5896355"/>
                      <a:pt x="197161" y="5925756"/>
                    </a:cubicBezTo>
                    <a:lnTo>
                      <a:pt x="209846" y="5961827"/>
                    </a:lnTo>
                    <a:lnTo>
                      <a:pt x="209006" y="5961609"/>
                    </a:lnTo>
                    <a:cubicBezTo>
                      <a:pt x="208439" y="5961940"/>
                      <a:pt x="207919" y="5962317"/>
                      <a:pt x="207446" y="5962695"/>
                    </a:cubicBezTo>
                    <a:cubicBezTo>
                      <a:pt x="196105" y="5984433"/>
                      <a:pt x="207446" y="6012786"/>
                      <a:pt x="187600" y="6031687"/>
                    </a:cubicBezTo>
                    <a:lnTo>
                      <a:pt x="185688" y="6043399"/>
                    </a:lnTo>
                    <a:lnTo>
                      <a:pt x="163128" y="6053705"/>
                    </a:lnTo>
                    <a:cubicBezTo>
                      <a:pt x="120326" y="6079810"/>
                      <a:pt x="116588" y="6119229"/>
                      <a:pt x="121111" y="6161924"/>
                    </a:cubicBezTo>
                    <a:lnTo>
                      <a:pt x="128509" y="6213934"/>
                    </a:lnTo>
                    <a:lnTo>
                      <a:pt x="127586" y="6214088"/>
                    </a:lnTo>
                    <a:cubicBezTo>
                      <a:pt x="144787" y="6297493"/>
                      <a:pt x="149843" y="6382975"/>
                      <a:pt x="142707" y="6467843"/>
                    </a:cubicBezTo>
                    <a:cubicBezTo>
                      <a:pt x="137509" y="6553848"/>
                      <a:pt x="167280" y="6639851"/>
                      <a:pt x="173895" y="6724908"/>
                    </a:cubicBezTo>
                    <a:cubicBezTo>
                      <a:pt x="184339" y="6937222"/>
                      <a:pt x="219874" y="7147550"/>
                      <a:pt x="279745" y="7351500"/>
                    </a:cubicBezTo>
                    <a:cubicBezTo>
                      <a:pt x="281446" y="7357029"/>
                      <a:pt x="281446" y="7362984"/>
                      <a:pt x="279745" y="7368511"/>
                    </a:cubicBezTo>
                    <a:cubicBezTo>
                      <a:pt x="253519" y="7443646"/>
                      <a:pt x="283909" y="7503896"/>
                      <a:pt x="316692" y="7563414"/>
                    </a:cubicBezTo>
                    <a:lnTo>
                      <a:pt x="347802" y="7622337"/>
                    </a:lnTo>
                    <a:lnTo>
                      <a:pt x="344011" y="7624156"/>
                    </a:lnTo>
                    <a:lnTo>
                      <a:pt x="329362" y="7675192"/>
                    </a:lnTo>
                    <a:lnTo>
                      <a:pt x="348938" y="7685146"/>
                    </a:lnTo>
                    <a:lnTo>
                      <a:pt x="337395" y="7682752"/>
                    </a:lnTo>
                    <a:lnTo>
                      <a:pt x="377088" y="7793798"/>
                    </a:lnTo>
                    <a:lnTo>
                      <a:pt x="380603" y="7799387"/>
                    </a:lnTo>
                    <a:lnTo>
                      <a:pt x="373781" y="7793798"/>
                    </a:lnTo>
                    <a:cubicBezTo>
                      <a:pt x="381815" y="7821206"/>
                      <a:pt x="402606" y="7850977"/>
                      <a:pt x="396936" y="7873186"/>
                    </a:cubicBezTo>
                    <a:cubicBezTo>
                      <a:pt x="378861" y="7946903"/>
                      <a:pt x="403581" y="8002810"/>
                      <a:pt x="441392" y="8054066"/>
                    </a:cubicBezTo>
                    <a:lnTo>
                      <a:pt x="476422" y="8096874"/>
                    </a:lnTo>
                    <a:lnTo>
                      <a:pt x="473016" y="8100480"/>
                    </a:lnTo>
                    <a:cubicBezTo>
                      <a:pt x="455531" y="8139701"/>
                      <a:pt x="445135" y="8177976"/>
                      <a:pt x="482466" y="8212473"/>
                    </a:cubicBezTo>
                    <a:lnTo>
                      <a:pt x="491872" y="8210434"/>
                    </a:lnTo>
                    <a:lnTo>
                      <a:pt x="491444" y="8218143"/>
                    </a:lnTo>
                    <a:cubicBezTo>
                      <a:pt x="497304" y="8242125"/>
                      <a:pt x="505797" y="8265291"/>
                      <a:pt x="516731" y="8287240"/>
                    </a:cubicBezTo>
                    <a:lnTo>
                      <a:pt x="552512" y="8342623"/>
                    </a:lnTo>
                    <a:lnTo>
                      <a:pt x="548150" y="8343366"/>
                    </a:lnTo>
                    <a:cubicBezTo>
                      <a:pt x="584536" y="8382588"/>
                      <a:pt x="550985" y="8450161"/>
                      <a:pt x="604855" y="8482294"/>
                    </a:cubicBezTo>
                    <a:lnTo>
                      <a:pt x="613833" y="8467242"/>
                    </a:lnTo>
                    <a:lnTo>
                      <a:pt x="613833" y="8487964"/>
                    </a:lnTo>
                    <a:cubicBezTo>
                      <a:pt x="672901" y="8523404"/>
                      <a:pt x="665340" y="8601375"/>
                      <a:pt x="712595" y="8642958"/>
                    </a:cubicBezTo>
                    <a:cubicBezTo>
                      <a:pt x="793399" y="8724046"/>
                      <a:pt x="883702" y="8795117"/>
                      <a:pt x="981471" y="8854658"/>
                    </a:cubicBezTo>
                    <a:lnTo>
                      <a:pt x="981471" y="8851822"/>
                    </a:lnTo>
                    <a:cubicBezTo>
                      <a:pt x="1108112" y="8874032"/>
                      <a:pt x="1231446" y="8880175"/>
                      <a:pt x="1344385" y="8804568"/>
                    </a:cubicBezTo>
                    <a:cubicBezTo>
                      <a:pt x="1524896" y="8684070"/>
                      <a:pt x="1627438" y="8504503"/>
                      <a:pt x="1717221" y="8315486"/>
                    </a:cubicBezTo>
                    <a:lnTo>
                      <a:pt x="1717221" y="8302545"/>
                    </a:lnTo>
                    <a:lnTo>
                      <a:pt x="1748189" y="8264578"/>
                    </a:lnTo>
                    <a:cubicBezTo>
                      <a:pt x="1761944" y="8239426"/>
                      <a:pt x="1768821" y="8211898"/>
                      <a:pt x="1773456" y="8183615"/>
                    </a:cubicBezTo>
                    <a:lnTo>
                      <a:pt x="1784230" y="8105628"/>
                    </a:lnTo>
                    <a:lnTo>
                      <a:pt x="1792355" y="8103788"/>
                    </a:lnTo>
                    <a:cubicBezTo>
                      <a:pt x="1813950" y="8092871"/>
                      <a:pt x="1830490" y="8074111"/>
                      <a:pt x="1838665" y="8051335"/>
                    </a:cubicBezTo>
                    <a:lnTo>
                      <a:pt x="1832641" y="8043067"/>
                    </a:lnTo>
                    <a:lnTo>
                      <a:pt x="1846366" y="8003454"/>
                    </a:lnTo>
                    <a:cubicBezTo>
                      <a:pt x="1850475" y="7981603"/>
                      <a:pt x="1850647" y="7959137"/>
                      <a:pt x="1851342" y="7936729"/>
                    </a:cubicBezTo>
                    <a:lnTo>
                      <a:pt x="1858634" y="7877092"/>
                    </a:lnTo>
                    <a:lnTo>
                      <a:pt x="1866072" y="7876022"/>
                    </a:lnTo>
                    <a:cubicBezTo>
                      <a:pt x="1882611" y="7865626"/>
                      <a:pt x="1896787" y="7854284"/>
                      <a:pt x="1892062" y="7828768"/>
                    </a:cubicBezTo>
                    <a:lnTo>
                      <a:pt x="1894241" y="7815360"/>
                    </a:lnTo>
                    <a:lnTo>
                      <a:pt x="1914198" y="7788477"/>
                    </a:lnTo>
                    <a:cubicBezTo>
                      <a:pt x="1931697" y="7749204"/>
                      <a:pt x="1921950" y="7705080"/>
                      <a:pt x="1918052" y="7661487"/>
                    </a:cubicBezTo>
                    <a:lnTo>
                      <a:pt x="1917021" y="7657759"/>
                    </a:lnTo>
                    <a:lnTo>
                      <a:pt x="1923722" y="7667159"/>
                    </a:lnTo>
                    <a:cubicBezTo>
                      <a:pt x="1924666" y="7642587"/>
                      <a:pt x="1944041" y="7627938"/>
                      <a:pt x="1954910" y="7609508"/>
                    </a:cubicBezTo>
                    <a:cubicBezTo>
                      <a:pt x="2001266" y="7551150"/>
                      <a:pt x="2010954" y="7471716"/>
                      <a:pt x="1979955" y="7403952"/>
                    </a:cubicBezTo>
                    <a:lnTo>
                      <a:pt x="1977817" y="7406175"/>
                    </a:lnTo>
                    <a:lnTo>
                      <a:pt x="1976175" y="7397809"/>
                    </a:lnTo>
                    <a:cubicBezTo>
                      <a:pt x="1975372" y="7392799"/>
                      <a:pt x="1975372" y="7387696"/>
                      <a:pt x="1976175" y="7382687"/>
                    </a:cubicBezTo>
                    <a:lnTo>
                      <a:pt x="1981845" y="7368867"/>
                    </a:lnTo>
                    <a:lnTo>
                      <a:pt x="1981845" y="7390719"/>
                    </a:lnTo>
                    <a:cubicBezTo>
                      <a:pt x="2036471" y="7330943"/>
                      <a:pt x="2066100" y="7252453"/>
                      <a:pt x="2064541" y="7171460"/>
                    </a:cubicBezTo>
                    <a:cubicBezTo>
                      <a:pt x="2061421" y="7123403"/>
                      <a:pt x="2067848" y="7075250"/>
                      <a:pt x="2083442" y="7029697"/>
                    </a:cubicBezTo>
                    <a:cubicBezTo>
                      <a:pt x="2102533" y="6969637"/>
                      <a:pt x="2113968" y="6907403"/>
                      <a:pt x="2117465" y="6844460"/>
                    </a:cubicBezTo>
                    <a:lnTo>
                      <a:pt x="2104234" y="6844460"/>
                    </a:lnTo>
                    <a:lnTo>
                      <a:pt x="2102337" y="6844865"/>
                    </a:lnTo>
                    <a:lnTo>
                      <a:pt x="2101778" y="6837845"/>
                    </a:lnTo>
                    <a:lnTo>
                      <a:pt x="2112268" y="6837845"/>
                    </a:lnTo>
                    <a:cubicBezTo>
                      <a:pt x="2116544" y="6820621"/>
                      <a:pt x="2117974" y="6802936"/>
                      <a:pt x="2116615" y="6785464"/>
                    </a:cubicBezTo>
                    <a:lnTo>
                      <a:pt x="2105608" y="6740028"/>
                    </a:lnTo>
                    <a:lnTo>
                      <a:pt x="2108486" y="6740028"/>
                    </a:lnTo>
                    <a:cubicBezTo>
                      <a:pt x="2125451" y="6717110"/>
                      <a:pt x="2136367" y="6690316"/>
                      <a:pt x="2140147" y="6662059"/>
                    </a:cubicBezTo>
                    <a:cubicBezTo>
                      <a:pt x="2181259" y="6516043"/>
                      <a:pt x="2156214" y="6362938"/>
                      <a:pt x="2187401" y="6215978"/>
                    </a:cubicBezTo>
                    <a:lnTo>
                      <a:pt x="2182194" y="6226792"/>
                    </a:lnTo>
                    <a:lnTo>
                      <a:pt x="2185982" y="6215979"/>
                    </a:lnTo>
                    <a:lnTo>
                      <a:pt x="2185982" y="6140372"/>
                    </a:lnTo>
                    <a:lnTo>
                      <a:pt x="2183421" y="6133779"/>
                    </a:lnTo>
                    <a:lnTo>
                      <a:pt x="2202966" y="6109554"/>
                    </a:lnTo>
                    <a:cubicBezTo>
                      <a:pt x="2211206" y="6085498"/>
                      <a:pt x="2187283" y="6064765"/>
                      <a:pt x="2167083" y="6047754"/>
                    </a:cubicBezTo>
                    <a:cubicBezTo>
                      <a:pt x="2128145" y="6022850"/>
                      <a:pt x="2103809" y="5980511"/>
                      <a:pt x="2101872" y="5934344"/>
                    </a:cubicBezTo>
                    <a:lnTo>
                      <a:pt x="2103760" y="5930380"/>
                    </a:lnTo>
                    <a:lnTo>
                      <a:pt x="2103760" y="5935288"/>
                    </a:lnTo>
                    <a:cubicBezTo>
                      <a:pt x="2154322" y="5891814"/>
                      <a:pt x="2097145" y="5837945"/>
                      <a:pt x="2116518" y="5790690"/>
                    </a:cubicBezTo>
                    <a:cubicBezTo>
                      <a:pt x="2143737" y="5702562"/>
                      <a:pt x="2153377" y="5609896"/>
                      <a:pt x="2144871" y="5518034"/>
                    </a:cubicBezTo>
                    <a:cubicBezTo>
                      <a:pt x="2143926" y="5436613"/>
                      <a:pt x="2147848" y="5355147"/>
                      <a:pt x="2156685" y="5274201"/>
                    </a:cubicBezTo>
                    <a:cubicBezTo>
                      <a:pt x="2168498" y="5163153"/>
                      <a:pt x="2153377" y="5048326"/>
                      <a:pt x="2189290" y="4939640"/>
                    </a:cubicBezTo>
                    <a:cubicBezTo>
                      <a:pt x="2197135" y="4920124"/>
                      <a:pt x="2191180" y="4897821"/>
                      <a:pt x="2174642" y="4884825"/>
                    </a:cubicBezTo>
                    <a:lnTo>
                      <a:pt x="2168028" y="4884825"/>
                    </a:lnTo>
                    <a:lnTo>
                      <a:pt x="2172279" y="4881046"/>
                    </a:lnTo>
                    <a:cubicBezTo>
                      <a:pt x="2179816" y="4841281"/>
                      <a:pt x="2183821" y="4800997"/>
                      <a:pt x="2184294" y="4760671"/>
                    </a:cubicBezTo>
                    <a:lnTo>
                      <a:pt x="2175308" y="4642604"/>
                    </a:lnTo>
                    <a:lnTo>
                      <a:pt x="2175587" y="4642882"/>
                    </a:lnTo>
                    <a:cubicBezTo>
                      <a:pt x="2217029" y="4578522"/>
                      <a:pt x="2222747" y="4497434"/>
                      <a:pt x="2190709" y="4427876"/>
                    </a:cubicBezTo>
                    <a:lnTo>
                      <a:pt x="2189763" y="4428821"/>
                    </a:lnTo>
                    <a:lnTo>
                      <a:pt x="2189760" y="4428829"/>
                    </a:lnTo>
                    <a:lnTo>
                      <a:pt x="2189763" y="4428348"/>
                    </a:lnTo>
                    <a:lnTo>
                      <a:pt x="2188577" y="4428243"/>
                    </a:lnTo>
                    <a:lnTo>
                      <a:pt x="2190708" y="4425987"/>
                    </a:lnTo>
                    <a:cubicBezTo>
                      <a:pt x="2211973" y="4362571"/>
                      <a:pt x="2217313" y="4294904"/>
                      <a:pt x="2206302" y="4228937"/>
                    </a:cubicBezTo>
                    <a:cubicBezTo>
                      <a:pt x="2195434" y="4197229"/>
                      <a:pt x="2195434" y="4162906"/>
                      <a:pt x="2206302" y="4131200"/>
                    </a:cubicBezTo>
                    <a:lnTo>
                      <a:pt x="2206331" y="4130212"/>
                    </a:lnTo>
                    <a:lnTo>
                      <a:pt x="2208665" y="4132613"/>
                    </a:lnTo>
                    <a:cubicBezTo>
                      <a:pt x="2211500" y="4002193"/>
                      <a:pt x="2235600" y="3872244"/>
                      <a:pt x="2218588" y="3741347"/>
                    </a:cubicBezTo>
                    <a:cubicBezTo>
                      <a:pt x="2217643" y="3736623"/>
                      <a:pt x="2211500" y="3732843"/>
                      <a:pt x="2207720" y="3728591"/>
                    </a:cubicBezTo>
                    <a:lnTo>
                      <a:pt x="2204761" y="3731623"/>
                    </a:lnTo>
                    <a:lnTo>
                      <a:pt x="2204412" y="3726234"/>
                    </a:lnTo>
                    <a:cubicBezTo>
                      <a:pt x="2218057" y="3646433"/>
                      <a:pt x="2246896" y="3564102"/>
                      <a:pt x="2219704" y="3481441"/>
                    </a:cubicBezTo>
                    <a:lnTo>
                      <a:pt x="2206756" y="3451434"/>
                    </a:lnTo>
                    <a:lnTo>
                      <a:pt x="2206774" y="3447837"/>
                    </a:lnTo>
                    <a:lnTo>
                      <a:pt x="2206302" y="3447365"/>
                    </a:lnTo>
                    <a:lnTo>
                      <a:pt x="2205039" y="3447454"/>
                    </a:lnTo>
                    <a:lnTo>
                      <a:pt x="2204709" y="3446689"/>
                    </a:lnTo>
                    <a:lnTo>
                      <a:pt x="2204024" y="3447527"/>
                    </a:lnTo>
                    <a:lnTo>
                      <a:pt x="2203670" y="3447552"/>
                    </a:lnTo>
                    <a:lnTo>
                      <a:pt x="2204412" y="3446001"/>
                    </a:lnTo>
                    <a:lnTo>
                      <a:pt x="2204709" y="3446689"/>
                    </a:lnTo>
                    <a:lnTo>
                      <a:pt x="2204885" y="3446473"/>
                    </a:lnTo>
                    <a:cubicBezTo>
                      <a:pt x="2212682" y="3431587"/>
                      <a:pt x="2223668" y="3416169"/>
                      <a:pt x="2225883" y="3398228"/>
                    </a:cubicBezTo>
                    <a:lnTo>
                      <a:pt x="2224846" y="3381256"/>
                    </a:lnTo>
                    <a:lnTo>
                      <a:pt x="2225203" y="3381256"/>
                    </a:lnTo>
                    <a:cubicBezTo>
                      <a:pt x="2243397" y="3341622"/>
                      <a:pt x="2247885" y="3297100"/>
                      <a:pt x="2237962" y="3254614"/>
                    </a:cubicBezTo>
                    <a:cubicBezTo>
                      <a:pt x="2232587" y="3107014"/>
                      <a:pt x="2273883" y="2959790"/>
                      <a:pt x="2254850" y="2812256"/>
                    </a:cubicBezTo>
                    <a:lnTo>
                      <a:pt x="2243142" y="2751367"/>
                    </a:lnTo>
                    <a:lnTo>
                      <a:pt x="2243634" y="2751367"/>
                    </a:lnTo>
                    <a:cubicBezTo>
                      <a:pt x="2249588" y="2738182"/>
                      <a:pt x="2258472" y="2726555"/>
                      <a:pt x="2269624" y="2717339"/>
                    </a:cubicBezTo>
                    <a:cubicBezTo>
                      <a:pt x="2270096" y="2645049"/>
                      <a:pt x="2270569" y="2550550"/>
                      <a:pt x="2274822" y="2450359"/>
                    </a:cubicBezTo>
                    <a:cubicBezTo>
                      <a:pt x="2270167" y="2430111"/>
                      <a:pt x="2267591" y="2409497"/>
                      <a:pt x="2267113" y="2388836"/>
                    </a:cubicBezTo>
                    <a:lnTo>
                      <a:pt x="2271894" y="2328192"/>
                    </a:lnTo>
                    <a:lnTo>
                      <a:pt x="2282855" y="2330813"/>
                    </a:lnTo>
                    <a:cubicBezTo>
                      <a:pt x="2270900" y="2301280"/>
                      <a:pt x="2274633" y="2267684"/>
                      <a:pt x="2292778" y="2241505"/>
                    </a:cubicBezTo>
                    <a:cubicBezTo>
                      <a:pt x="2292778" y="2231582"/>
                      <a:pt x="2295614" y="2221660"/>
                      <a:pt x="2297031" y="2211737"/>
                    </a:cubicBezTo>
                    <a:lnTo>
                      <a:pt x="2297031" y="2206065"/>
                    </a:lnTo>
                    <a:cubicBezTo>
                      <a:pt x="2297031" y="2174881"/>
                      <a:pt x="2294196" y="2100693"/>
                      <a:pt x="2297031" y="2008059"/>
                    </a:cubicBezTo>
                    <a:cubicBezTo>
                      <a:pt x="2294054" y="2004467"/>
                      <a:pt x="2292400" y="1999977"/>
                      <a:pt x="2292305" y="1995299"/>
                    </a:cubicBezTo>
                    <a:cubicBezTo>
                      <a:pt x="2292353" y="1990478"/>
                      <a:pt x="2294054" y="1985847"/>
                      <a:pt x="2297031" y="1982065"/>
                    </a:cubicBezTo>
                    <a:cubicBezTo>
                      <a:pt x="2297031" y="1949931"/>
                      <a:pt x="2297031" y="1915436"/>
                      <a:pt x="2299394" y="1880471"/>
                    </a:cubicBezTo>
                    <a:cubicBezTo>
                      <a:pt x="2290888" y="1867429"/>
                      <a:pt x="2285123" y="1852781"/>
                      <a:pt x="2282382" y="1837471"/>
                    </a:cubicBezTo>
                    <a:lnTo>
                      <a:pt x="2280676" y="1837145"/>
                    </a:lnTo>
                    <a:lnTo>
                      <a:pt x="2290881" y="1823032"/>
                    </a:lnTo>
                    <a:cubicBezTo>
                      <a:pt x="2297504" y="1803563"/>
                      <a:pt x="2291833" y="1776979"/>
                      <a:pt x="2303175" y="1764219"/>
                    </a:cubicBezTo>
                    <a:cubicBezTo>
                      <a:pt x="2303175" y="1750655"/>
                      <a:pt x="2304261" y="1737144"/>
                      <a:pt x="2306482" y="1723581"/>
                    </a:cubicBezTo>
                    <a:cubicBezTo>
                      <a:pt x="2301520" y="1721219"/>
                      <a:pt x="2297858" y="1717083"/>
                      <a:pt x="2295791" y="1710290"/>
                    </a:cubicBezTo>
                    <a:lnTo>
                      <a:pt x="2294685" y="1681479"/>
                    </a:lnTo>
                    <a:lnTo>
                      <a:pt x="2297031" y="1682474"/>
                    </a:lnTo>
                    <a:lnTo>
                      <a:pt x="2312625" y="1682474"/>
                    </a:lnTo>
                    <a:cubicBezTo>
                      <a:pt x="2312625" y="1671606"/>
                      <a:pt x="2315460" y="1661211"/>
                      <a:pt x="2316878" y="1650345"/>
                    </a:cubicBezTo>
                    <a:cubicBezTo>
                      <a:pt x="2316878" y="1621045"/>
                      <a:pt x="2314515" y="1558666"/>
                      <a:pt x="2316878" y="1478811"/>
                    </a:cubicBezTo>
                    <a:cubicBezTo>
                      <a:pt x="2309128" y="1451259"/>
                      <a:pt x="2292542" y="1427017"/>
                      <a:pt x="2269624" y="1409819"/>
                    </a:cubicBezTo>
                    <a:cubicBezTo>
                      <a:pt x="2248643" y="1393377"/>
                      <a:pt x="2236735" y="1367950"/>
                      <a:pt x="2237491" y="1341297"/>
                    </a:cubicBezTo>
                    <a:cubicBezTo>
                      <a:pt x="2232954" y="1250525"/>
                      <a:pt x="2235648" y="1159473"/>
                      <a:pt x="2245524" y="1069127"/>
                    </a:cubicBezTo>
                    <a:cubicBezTo>
                      <a:pt x="2256156" y="1101862"/>
                      <a:pt x="2260031" y="1136407"/>
                      <a:pt x="2256865" y="1170717"/>
                    </a:cubicBezTo>
                    <a:cubicBezTo>
                      <a:pt x="2254455" y="1231722"/>
                      <a:pt x="2255873" y="1292775"/>
                      <a:pt x="2261118" y="1353586"/>
                    </a:cubicBezTo>
                    <a:cubicBezTo>
                      <a:pt x="2265371" y="1383360"/>
                      <a:pt x="2271986" y="1422576"/>
                      <a:pt x="2317823" y="1390919"/>
                    </a:cubicBezTo>
                    <a:cubicBezTo>
                      <a:pt x="2317823" y="1378965"/>
                      <a:pt x="2317823" y="1366672"/>
                      <a:pt x="2317823" y="1354058"/>
                    </a:cubicBezTo>
                    <a:lnTo>
                      <a:pt x="2317823" y="1350280"/>
                    </a:lnTo>
                    <a:lnTo>
                      <a:pt x="2316014" y="1347066"/>
                    </a:lnTo>
                    <a:lnTo>
                      <a:pt x="2323421" y="1293737"/>
                    </a:lnTo>
                    <a:lnTo>
                      <a:pt x="2322864" y="1289722"/>
                    </a:lnTo>
                    <a:lnTo>
                      <a:pt x="2326329" y="1231202"/>
                    </a:lnTo>
                    <a:cubicBezTo>
                      <a:pt x="2326329" y="1218918"/>
                      <a:pt x="2326329" y="1203319"/>
                      <a:pt x="2326329" y="1183944"/>
                    </a:cubicBezTo>
                    <a:cubicBezTo>
                      <a:pt x="2325479" y="1178465"/>
                      <a:pt x="2325479" y="1172890"/>
                      <a:pt x="2326329" y="1167411"/>
                    </a:cubicBezTo>
                    <a:cubicBezTo>
                      <a:pt x="2326329" y="1137635"/>
                      <a:pt x="2326329" y="1102196"/>
                      <a:pt x="2326329" y="1062986"/>
                    </a:cubicBezTo>
                    <a:cubicBezTo>
                      <a:pt x="2316760" y="1060031"/>
                      <a:pt x="2310085" y="1054977"/>
                      <a:pt x="2305360" y="1048647"/>
                    </a:cubicBezTo>
                    <a:lnTo>
                      <a:pt x="2299861" y="1035599"/>
                    </a:lnTo>
                    <a:lnTo>
                      <a:pt x="2301748" y="1020584"/>
                    </a:lnTo>
                    <a:cubicBezTo>
                      <a:pt x="2303749" y="1012115"/>
                      <a:pt x="2306452" y="1003861"/>
                      <a:pt x="2309257" y="995621"/>
                    </a:cubicBezTo>
                    <a:lnTo>
                      <a:pt x="2320668" y="951958"/>
                    </a:lnTo>
                    <a:lnTo>
                      <a:pt x="2327746" y="950969"/>
                    </a:lnTo>
                    <a:cubicBezTo>
                      <a:pt x="2327746" y="920253"/>
                      <a:pt x="2327746" y="877254"/>
                      <a:pt x="2327746" y="826219"/>
                    </a:cubicBezTo>
                    <a:cubicBezTo>
                      <a:pt x="2327746" y="817240"/>
                      <a:pt x="2327746" y="808262"/>
                      <a:pt x="2327746" y="799284"/>
                    </a:cubicBezTo>
                    <a:cubicBezTo>
                      <a:pt x="2327746" y="759119"/>
                      <a:pt x="2327746" y="715172"/>
                      <a:pt x="2330109" y="668863"/>
                    </a:cubicBezTo>
                    <a:lnTo>
                      <a:pt x="2317832" y="651491"/>
                    </a:lnTo>
                    <a:lnTo>
                      <a:pt x="2322518" y="585519"/>
                    </a:lnTo>
                    <a:lnTo>
                      <a:pt x="2322359" y="574841"/>
                    </a:lnTo>
                    <a:lnTo>
                      <a:pt x="2330109" y="565377"/>
                    </a:lnTo>
                    <a:cubicBezTo>
                      <a:pt x="2330109" y="550728"/>
                      <a:pt x="2330109" y="526156"/>
                      <a:pt x="2330109" y="495441"/>
                    </a:cubicBezTo>
                    <a:lnTo>
                      <a:pt x="2320563" y="486485"/>
                    </a:lnTo>
                    <a:lnTo>
                      <a:pt x="2309789" y="371327"/>
                    </a:lnTo>
                    <a:lnTo>
                      <a:pt x="2313382" y="268545"/>
                    </a:lnTo>
                    <a:lnTo>
                      <a:pt x="2315460" y="266259"/>
                    </a:lnTo>
                    <a:cubicBezTo>
                      <a:pt x="2315460" y="236016"/>
                      <a:pt x="2315460" y="211918"/>
                      <a:pt x="2315460" y="197741"/>
                    </a:cubicBezTo>
                    <a:cubicBezTo>
                      <a:pt x="2315460" y="183565"/>
                      <a:pt x="2315460" y="144344"/>
                      <a:pt x="2315460" y="99926"/>
                    </a:cubicBezTo>
                    <a:cubicBezTo>
                      <a:pt x="2315460" y="88585"/>
                      <a:pt x="2312625" y="77716"/>
                      <a:pt x="2311207" y="66375"/>
                    </a:cubicBezTo>
                    <a:cubicBezTo>
                      <a:pt x="2293439" y="61981"/>
                      <a:pt x="2278271" y="50545"/>
                      <a:pt x="2269151" y="34715"/>
                    </a:cubicBezTo>
                    <a:cubicBezTo>
                      <a:pt x="2255400" y="12458"/>
                      <a:pt x="2230544" y="-442"/>
                      <a:pt x="2204412" y="1164"/>
                    </a:cubicBezTo>
                    <a:cubicBezTo>
                      <a:pt x="1943569" y="1164"/>
                      <a:pt x="1684615" y="3999"/>
                      <a:pt x="1421409" y="4945"/>
                    </a:cubicBezTo>
                    <a:lnTo>
                      <a:pt x="1417265" y="7856"/>
                    </a:lnTo>
                    <a:lnTo>
                      <a:pt x="1416683" y="4472"/>
                    </a:lnTo>
                    <a:lnTo>
                      <a:pt x="895705" y="4472"/>
                    </a:lnTo>
                    <a:lnTo>
                      <a:pt x="894996" y="3055"/>
                    </a:lnTo>
                    <a:close/>
                  </a:path>
                </a:pathLst>
              </a:custGeom>
              <a:solidFill>
                <a:srgbClr val="CDCDCD">
                  <a:alpha val="30196"/>
                </a:srgbClr>
              </a:solidFill>
              <a:ln w="47236" cap="flat">
                <a:noFill/>
                <a:prstDash val="solid"/>
                <a:miter/>
              </a:ln>
            </p:spPr>
            <p:txBody>
              <a:bodyPr rtlCol="0" anchor="ctr"/>
              <a:lstStyle/>
              <a:p>
                <a:endParaRPr lang="en-US"/>
              </a:p>
            </p:txBody>
          </p:sp>
        </p:grpSp>
        <p:pic>
          <p:nvPicPr>
            <p:cNvPr id="195" name="Picture 194">
              <a:extLst>
                <a:ext uri="{FF2B5EF4-FFF2-40B4-BE49-F238E27FC236}">
                  <a16:creationId xmlns:a16="http://schemas.microsoft.com/office/drawing/2014/main" id="{BD7EB680-4021-4E43-A1E6-F774EA69E428}"/>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6119733" y="7948919"/>
              <a:ext cx="1905543" cy="896726"/>
            </a:xfrm>
            <a:prstGeom prst="rect">
              <a:avLst/>
            </a:prstGeom>
            <a:effectLst>
              <a:glow rad="63500">
                <a:schemeClr val="bg1">
                  <a:alpha val="75000"/>
                </a:schemeClr>
              </a:glow>
            </a:effectLst>
          </p:spPr>
        </p:pic>
      </p:grpSp>
      <p:pic>
        <p:nvPicPr>
          <p:cNvPr id="39" name="Picture 38">
            <a:extLst>
              <a:ext uri="{FF2B5EF4-FFF2-40B4-BE49-F238E27FC236}">
                <a16:creationId xmlns:a16="http://schemas.microsoft.com/office/drawing/2014/main" id="{8A5FB63C-560E-4360-8132-6C1AA7D18E68}"/>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8996267" y="2238708"/>
            <a:ext cx="947346" cy="445810"/>
          </a:xfrm>
          <a:prstGeom prst="rect">
            <a:avLst/>
          </a:prstGeom>
          <a:effectLst>
            <a:glow rad="63500">
              <a:schemeClr val="bg1">
                <a:alpha val="75000"/>
              </a:schemeClr>
            </a:glow>
          </a:effectLst>
        </p:spPr>
      </p:pic>
      <p:pic>
        <p:nvPicPr>
          <p:cNvPr id="40" name="Picture 39">
            <a:extLst>
              <a:ext uri="{FF2B5EF4-FFF2-40B4-BE49-F238E27FC236}">
                <a16:creationId xmlns:a16="http://schemas.microsoft.com/office/drawing/2014/main" id="{30285F48-A260-4B61-B13C-3068AFD57E62}"/>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8996267" y="3170241"/>
            <a:ext cx="947346" cy="445810"/>
          </a:xfrm>
          <a:prstGeom prst="rect">
            <a:avLst/>
          </a:prstGeom>
          <a:effectLst>
            <a:glow rad="63500">
              <a:schemeClr val="bg1">
                <a:alpha val="75000"/>
              </a:schemeClr>
            </a:glow>
          </a:effectLst>
        </p:spPr>
      </p:pic>
      <p:pic>
        <p:nvPicPr>
          <p:cNvPr id="41" name="Picture 40">
            <a:extLst>
              <a:ext uri="{FF2B5EF4-FFF2-40B4-BE49-F238E27FC236}">
                <a16:creationId xmlns:a16="http://schemas.microsoft.com/office/drawing/2014/main" id="{B17CD385-1ECD-42C4-9940-DBBF234F3C76}"/>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10982223" y="5205131"/>
            <a:ext cx="947346" cy="445810"/>
          </a:xfrm>
          <a:prstGeom prst="rect">
            <a:avLst/>
          </a:prstGeom>
          <a:effectLst>
            <a:glow rad="63500">
              <a:schemeClr val="bg1">
                <a:alpha val="75000"/>
              </a:schemeClr>
            </a:glow>
          </a:effectLst>
        </p:spPr>
      </p:pic>
      <p:pic>
        <p:nvPicPr>
          <p:cNvPr id="42" name="Picture 41">
            <a:extLst>
              <a:ext uri="{FF2B5EF4-FFF2-40B4-BE49-F238E27FC236}">
                <a16:creationId xmlns:a16="http://schemas.microsoft.com/office/drawing/2014/main" id="{01F3CFF7-9EAD-43DA-AAD7-A0D4CE5250B9}"/>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11066925" y="4016141"/>
            <a:ext cx="947346" cy="445810"/>
          </a:xfrm>
          <a:prstGeom prst="rect">
            <a:avLst/>
          </a:prstGeom>
          <a:effectLst>
            <a:glow rad="63500">
              <a:schemeClr val="bg1">
                <a:alpha val="75000"/>
              </a:schemeClr>
            </a:glow>
          </a:effectLst>
        </p:spPr>
      </p:pic>
      <p:pic>
        <p:nvPicPr>
          <p:cNvPr id="43" name="Picture 42">
            <a:extLst>
              <a:ext uri="{FF2B5EF4-FFF2-40B4-BE49-F238E27FC236}">
                <a16:creationId xmlns:a16="http://schemas.microsoft.com/office/drawing/2014/main" id="{AF586982-8F90-42C9-8697-9FF2758FBE2C}"/>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11146639" y="2713630"/>
            <a:ext cx="947346" cy="445810"/>
          </a:xfrm>
          <a:prstGeom prst="rect">
            <a:avLst/>
          </a:prstGeom>
          <a:effectLst>
            <a:glow rad="63500">
              <a:schemeClr val="bg1">
                <a:alpha val="75000"/>
              </a:schemeClr>
            </a:glow>
          </a:effectLst>
        </p:spPr>
      </p:pic>
      <p:pic>
        <p:nvPicPr>
          <p:cNvPr id="44" name="Picture 43">
            <a:extLst>
              <a:ext uri="{FF2B5EF4-FFF2-40B4-BE49-F238E27FC236}">
                <a16:creationId xmlns:a16="http://schemas.microsoft.com/office/drawing/2014/main" id="{C132275B-C41B-4B96-8CD3-4677F84ACC3A}"/>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11159951" y="1744793"/>
            <a:ext cx="947346" cy="445810"/>
          </a:xfrm>
          <a:prstGeom prst="rect">
            <a:avLst/>
          </a:prstGeom>
          <a:effectLst>
            <a:glow rad="63500">
              <a:schemeClr val="bg1">
                <a:alpha val="75000"/>
              </a:schemeClr>
            </a:glow>
          </a:effectLst>
        </p:spPr>
      </p:pic>
      <p:pic>
        <p:nvPicPr>
          <p:cNvPr id="45" name="Picture 44">
            <a:extLst>
              <a:ext uri="{FF2B5EF4-FFF2-40B4-BE49-F238E27FC236}">
                <a16:creationId xmlns:a16="http://schemas.microsoft.com/office/drawing/2014/main" id="{15361896-3CF5-4092-94B0-07E8351A43C1}"/>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2779" t="424" r="64211" b="84614"/>
          <a:stretch/>
        </p:blipFill>
        <p:spPr>
          <a:xfrm rot="20871216">
            <a:off x="9062812" y="5422595"/>
            <a:ext cx="947346" cy="445810"/>
          </a:xfrm>
          <a:prstGeom prst="rect">
            <a:avLst/>
          </a:prstGeom>
          <a:effectLst>
            <a:glow rad="63500">
              <a:schemeClr val="bg1">
                <a:alpha val="75000"/>
              </a:schemeClr>
            </a:glow>
          </a:effectLst>
        </p:spPr>
      </p:pic>
      <p:pic>
        <p:nvPicPr>
          <p:cNvPr id="12292" name="Picture 4" descr="An external file that holds a picture, illustration, etc.&#10;Object name is nihms-648364-f0001.jpg">
            <a:extLst>
              <a:ext uri="{FF2B5EF4-FFF2-40B4-BE49-F238E27FC236}">
                <a16:creationId xmlns:a16="http://schemas.microsoft.com/office/drawing/2014/main" id="{67465CEF-ED7B-4237-9A73-DD742F3DA4C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224" b="29094"/>
          <a:stretch/>
        </p:blipFill>
        <p:spPr bwMode="auto">
          <a:xfrm>
            <a:off x="1062274" y="3041143"/>
            <a:ext cx="6544588" cy="232564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12F49F8-A82C-4F57-9E11-350DCDCF3A1F}"/>
              </a:ext>
            </a:extLst>
          </p:cNvPr>
          <p:cNvSpPr txBox="1"/>
          <p:nvPr/>
        </p:nvSpPr>
        <p:spPr>
          <a:xfrm>
            <a:off x="8053432" y="63686"/>
            <a:ext cx="403212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Root Colonization Traits</a:t>
            </a:r>
            <a:endParaRPr lang="en-US" sz="2800" dirty="0"/>
          </a:p>
        </p:txBody>
      </p:sp>
      <p:graphicFrame>
        <p:nvGraphicFramePr>
          <p:cNvPr id="32" name="Table 31">
            <a:extLst>
              <a:ext uri="{FF2B5EF4-FFF2-40B4-BE49-F238E27FC236}">
                <a16:creationId xmlns:a16="http://schemas.microsoft.com/office/drawing/2014/main" id="{9447065F-8C66-4892-A0DB-DB0742D187AA}"/>
              </a:ext>
            </a:extLst>
          </p:cNvPr>
          <p:cNvGraphicFramePr>
            <a:graphicFrameLocks noGrp="1"/>
          </p:cNvGraphicFramePr>
          <p:nvPr>
            <p:extLst>
              <p:ext uri="{D42A27DB-BD31-4B8C-83A1-F6EECF244321}">
                <p14:modId xmlns:p14="http://schemas.microsoft.com/office/powerpoint/2010/main" val="1367469883"/>
              </p:ext>
            </p:extLst>
          </p:nvPr>
        </p:nvGraphicFramePr>
        <p:xfrm>
          <a:off x="81494" y="796427"/>
          <a:ext cx="8199133" cy="1645920"/>
        </p:xfrm>
        <a:graphic>
          <a:graphicData uri="http://schemas.openxmlformats.org/drawingml/2006/table">
            <a:tbl>
              <a:tblPr firstRow="1" bandRow="1">
                <a:tableStyleId>{C083E6E3-FA7D-4D7B-A595-EF9225AFEA82}</a:tableStyleId>
              </a:tblPr>
              <a:tblGrid>
                <a:gridCol w="3372998">
                  <a:extLst>
                    <a:ext uri="{9D8B030D-6E8A-4147-A177-3AD203B41FA5}">
                      <a16:colId xmlns:a16="http://schemas.microsoft.com/office/drawing/2014/main" val="1960458395"/>
                    </a:ext>
                  </a:extLst>
                </a:gridCol>
                <a:gridCol w="4826135">
                  <a:extLst>
                    <a:ext uri="{9D8B030D-6E8A-4147-A177-3AD203B41FA5}">
                      <a16:colId xmlns:a16="http://schemas.microsoft.com/office/drawing/2014/main" val="2583721480"/>
                    </a:ext>
                  </a:extLst>
                </a:gridCol>
              </a:tblGrid>
              <a:tr h="622142">
                <a:tc>
                  <a:txBody>
                    <a:bodyPr/>
                    <a:lstStyle/>
                    <a:p>
                      <a:r>
                        <a:rPr lang="en-US" sz="2400" dirty="0"/>
                        <a:t>Trait</a:t>
                      </a:r>
                    </a:p>
                  </a:txBody>
                  <a:tcPr anchor="b"/>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endParaRPr lang="en-US" sz="2400" b="0" dirty="0">
                        <a:solidFill>
                          <a:srgbClr val="7030A0"/>
                        </a:solidFill>
                      </a:endParaRPr>
                    </a:p>
                  </a:txBody>
                  <a:tcPr/>
                </a:tc>
                <a:tc>
                  <a:txBody>
                    <a:bodyPr/>
                    <a:lstStyle/>
                    <a:p>
                      <a:endParaRPr lang="en-US" sz="2400" dirty="0">
                        <a:solidFill>
                          <a:srgbClr val="7030A0"/>
                        </a:solidFill>
                      </a:endParaRPr>
                    </a:p>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Tree>
    <p:extLst>
      <p:ext uri="{BB962C8B-B14F-4D97-AF65-F5344CB8AC3E}">
        <p14:creationId xmlns:p14="http://schemas.microsoft.com/office/powerpoint/2010/main" val="359816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E72C7E7-325A-406A-A117-B86205C8F691}"/>
              </a:ext>
            </a:extLst>
          </p:cNvPr>
          <p:cNvGraphicFramePr>
            <a:graphicFrameLocks noGrp="1"/>
          </p:cNvGraphicFramePr>
          <p:nvPr>
            <p:extLst>
              <p:ext uri="{D42A27DB-BD31-4B8C-83A1-F6EECF244321}">
                <p14:modId xmlns:p14="http://schemas.microsoft.com/office/powerpoint/2010/main" val="1979617561"/>
              </p:ext>
            </p:extLst>
          </p:nvPr>
        </p:nvGraphicFramePr>
        <p:xfrm>
          <a:off x="1713157" y="388918"/>
          <a:ext cx="8961120" cy="2011680"/>
        </p:xfrm>
        <a:graphic>
          <a:graphicData uri="http://schemas.openxmlformats.org/drawingml/2006/table">
            <a:tbl>
              <a:tblPr firstRow="1" bandRow="1">
                <a:tableStyleId>{0E3FDE45-AF77-4B5C-9715-49D594BDF05E}</a:tableStyleId>
              </a:tblPr>
              <a:tblGrid>
                <a:gridCol w="2651760">
                  <a:extLst>
                    <a:ext uri="{9D8B030D-6E8A-4147-A177-3AD203B41FA5}">
                      <a16:colId xmlns:a16="http://schemas.microsoft.com/office/drawing/2014/main" val="1960458395"/>
                    </a:ext>
                  </a:extLst>
                </a:gridCol>
                <a:gridCol w="6309360">
                  <a:extLst>
                    <a:ext uri="{9D8B030D-6E8A-4147-A177-3AD203B41FA5}">
                      <a16:colId xmlns:a16="http://schemas.microsoft.com/office/drawing/2014/main" val="2583721480"/>
                    </a:ext>
                  </a:extLst>
                </a:gridCol>
              </a:tblGrid>
              <a:tr h="622142">
                <a:tc>
                  <a:txBody>
                    <a:bodyPr/>
                    <a:lstStyle/>
                    <a:p>
                      <a:r>
                        <a:rPr lang="en-US" sz="2400" dirty="0"/>
                        <a:t>Trait</a:t>
                      </a:r>
                    </a:p>
                  </a:txBody>
                  <a:tcPr/>
                </a:tc>
                <a:tc>
                  <a:txBody>
                    <a:bodyPr/>
                    <a:lstStyle/>
                    <a:p>
                      <a:r>
                        <a:rPr lang="en-US" sz="2400" dirty="0"/>
                        <a:t>Why is this trait adaptive </a:t>
                      </a:r>
                    </a:p>
                    <a:p>
                      <a:r>
                        <a:rPr lang="en-US" sz="2400" dirty="0"/>
                        <a:t>in this niche?</a:t>
                      </a:r>
                    </a:p>
                  </a:txBody>
                  <a:tcPr/>
                </a:tc>
                <a:extLst>
                  <a:ext uri="{0D108BD9-81ED-4DB2-BD59-A6C34878D82A}">
                    <a16:rowId xmlns:a16="http://schemas.microsoft.com/office/drawing/2014/main" val="270231114"/>
                  </a:ext>
                </a:extLst>
              </a:tr>
              <a:tr h="622142">
                <a:tc>
                  <a:txBody>
                    <a:bodyPr/>
                    <a:lstStyle/>
                    <a:p>
                      <a:endParaRPr lang="en-US" sz="2400" dirty="0">
                        <a:solidFill>
                          <a:srgbClr val="7030A0"/>
                        </a:solidFill>
                      </a:endParaRPr>
                    </a:p>
                    <a:p>
                      <a:endParaRPr lang="en-US" sz="2400" dirty="0">
                        <a:solidFill>
                          <a:srgbClr val="7030A0"/>
                        </a:solidFill>
                      </a:endParaRPr>
                    </a:p>
                    <a:p>
                      <a:endParaRPr lang="en-US" sz="2400" dirty="0">
                        <a:solidFill>
                          <a:srgbClr val="7030A0"/>
                        </a:solidFill>
                      </a:endParaRPr>
                    </a:p>
                  </a:txBody>
                  <a:tcPr/>
                </a:tc>
                <a:tc>
                  <a:txBody>
                    <a:bodyPr/>
                    <a:lstStyle/>
                    <a:p>
                      <a:endParaRPr lang="en-US" sz="2400" dirty="0">
                        <a:solidFill>
                          <a:srgbClr val="7030A0"/>
                        </a:solidFill>
                      </a:endParaRPr>
                    </a:p>
                  </a:txBody>
                  <a:tcPr/>
                </a:tc>
                <a:extLst>
                  <a:ext uri="{0D108BD9-81ED-4DB2-BD59-A6C34878D82A}">
                    <a16:rowId xmlns:a16="http://schemas.microsoft.com/office/drawing/2014/main" val="2078991994"/>
                  </a:ext>
                </a:extLst>
              </a:tr>
            </a:tbl>
          </a:graphicData>
        </a:graphic>
      </p:graphicFrame>
      <p:sp>
        <p:nvSpPr>
          <p:cNvPr id="29" name="TextBox 28">
            <a:extLst>
              <a:ext uri="{FF2B5EF4-FFF2-40B4-BE49-F238E27FC236}">
                <a16:creationId xmlns:a16="http://schemas.microsoft.com/office/drawing/2014/main" id="{A6E726FF-10F9-4863-A91D-7E1DE5800E45}"/>
              </a:ext>
            </a:extLst>
          </p:cNvPr>
          <p:cNvSpPr txBox="1"/>
          <p:nvPr/>
        </p:nvSpPr>
        <p:spPr>
          <a:xfrm>
            <a:off x="7841443" y="-38820"/>
            <a:ext cx="4279569" cy="523220"/>
          </a:xfrm>
          <a:prstGeom prst="rect">
            <a:avLst/>
          </a:prstGeom>
          <a:noFill/>
        </p:spPr>
        <p:txBody>
          <a:bodyPr wrap="none" rtlCol="0">
            <a:spAutoFit/>
          </a:bodyPr>
          <a:lstStyle/>
          <a:p>
            <a:pPr algn="ctr"/>
            <a:r>
              <a:rPr lang="en-US" sz="2800" dirty="0">
                <a:latin typeface="Avenir Next LT Pro" panose="020B0504020202020204" pitchFamily="34" charset="0"/>
                <a:cs typeface="Calibri Light"/>
              </a:rPr>
              <a:t>Xylem Colonization Traits</a:t>
            </a:r>
            <a:endParaRPr lang="en-US" sz="2800" dirty="0"/>
          </a:p>
        </p:txBody>
      </p:sp>
      <p:pic>
        <p:nvPicPr>
          <p:cNvPr id="30" name="Content Placeholder 4" descr="A picture containing background pattern&#10;&#10;Description automatically generated">
            <a:extLst>
              <a:ext uri="{FF2B5EF4-FFF2-40B4-BE49-F238E27FC236}">
                <a16:creationId xmlns:a16="http://schemas.microsoft.com/office/drawing/2014/main" id="{EB1C3BD1-683C-4545-9ADE-1FDD85936D50}"/>
              </a:ext>
            </a:extLst>
          </p:cNvPr>
          <p:cNvPicPr>
            <a:picLocks noChangeAspect="1"/>
          </p:cNvPicPr>
          <p:nvPr/>
        </p:nvPicPr>
        <p:blipFill rotWithShape="1">
          <a:blip r:embed="rId3">
            <a:extLst>
              <a:ext uri="{28A0092B-C50C-407E-A947-70E740481C1C}">
                <a14:useLocalDpi xmlns:a14="http://schemas.microsoft.com/office/drawing/2010/main" val="0"/>
              </a:ext>
            </a:extLst>
          </a:blip>
          <a:srcRect l="73423" t="16133" r="12508" b="65480"/>
          <a:stretch/>
        </p:blipFill>
        <p:spPr>
          <a:xfrm>
            <a:off x="45073" y="-43906"/>
            <a:ext cx="1219081" cy="1230801"/>
          </a:xfrm>
          <a:prstGeom prst="flowChartConnector">
            <a:avLst/>
          </a:prstGeom>
        </p:spPr>
      </p:pic>
      <p:sp>
        <p:nvSpPr>
          <p:cNvPr id="256" name="Trapezoid 255">
            <a:extLst>
              <a:ext uri="{FF2B5EF4-FFF2-40B4-BE49-F238E27FC236}">
                <a16:creationId xmlns:a16="http://schemas.microsoft.com/office/drawing/2014/main" id="{BB375024-A259-42DD-9C1D-7A14B10E765A}"/>
              </a:ext>
            </a:extLst>
          </p:cNvPr>
          <p:cNvSpPr/>
          <p:nvPr/>
        </p:nvSpPr>
        <p:spPr>
          <a:xfrm rot="10800000" flipV="1">
            <a:off x="4150836" y="2596326"/>
            <a:ext cx="2482178" cy="594360"/>
          </a:xfrm>
          <a:prstGeom prst="trapezoid">
            <a:avLst/>
          </a:prstGeom>
          <a:solidFill>
            <a:srgbClr val="418AB3">
              <a:lumMod val="20000"/>
              <a:lumOff val="80000"/>
            </a:srgbClr>
          </a:solidFill>
          <a:ln w="381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panose="020B0503020204020204"/>
              <a:ea typeface="+mn-ea"/>
              <a:cs typeface="+mn-cs"/>
            </a:endParaRPr>
          </a:p>
        </p:txBody>
      </p:sp>
      <p:sp>
        <p:nvSpPr>
          <p:cNvPr id="260" name="Trapezoid 259">
            <a:extLst>
              <a:ext uri="{FF2B5EF4-FFF2-40B4-BE49-F238E27FC236}">
                <a16:creationId xmlns:a16="http://schemas.microsoft.com/office/drawing/2014/main" id="{6568461A-EF7A-4EC1-B54B-F573AAE46A22}"/>
              </a:ext>
            </a:extLst>
          </p:cNvPr>
          <p:cNvSpPr/>
          <p:nvPr/>
        </p:nvSpPr>
        <p:spPr>
          <a:xfrm rot="10800000" flipV="1">
            <a:off x="9446837" y="2548826"/>
            <a:ext cx="2161018" cy="594360"/>
          </a:xfrm>
          <a:prstGeom prst="trapezoid">
            <a:avLst/>
          </a:prstGeom>
          <a:solidFill>
            <a:srgbClr val="A1C13C">
              <a:lumMod val="20000"/>
              <a:lumOff val="80000"/>
            </a:srgbClr>
          </a:solidFill>
          <a:ln w="381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panose="020B0503020204020204"/>
              <a:ea typeface="+mn-ea"/>
              <a:cs typeface="+mn-cs"/>
            </a:endParaRPr>
          </a:p>
        </p:txBody>
      </p:sp>
      <p:pic>
        <p:nvPicPr>
          <p:cNvPr id="367" name="Bacterium">
            <a:extLst>
              <a:ext uri="{FF2B5EF4-FFF2-40B4-BE49-F238E27FC236}">
                <a16:creationId xmlns:a16="http://schemas.microsoft.com/office/drawing/2014/main" id="{90E2921B-C9FB-44A7-8FCE-2F7EAFE426D0}"/>
              </a:ext>
            </a:extLst>
          </p:cNvPr>
          <p:cNvPicPr>
            <a:picLocks noChangeAspect="1"/>
          </p:cNvPicPr>
          <p:nvPr/>
        </p:nvPicPr>
        <p:blipFill rotWithShape="1">
          <a:blip r:embed="rId4" cstate="print">
            <a:duotone>
              <a:prstClr val="black"/>
              <a:srgbClr val="418AB3">
                <a:tint val="45000"/>
                <a:satMod val="400000"/>
              </a:srgbClr>
            </a:duotone>
            <a:extLst>
              <a:ext uri="{28A0092B-C50C-407E-A947-70E740481C1C}">
                <a14:useLocalDpi xmlns:a14="http://schemas.microsoft.com/office/drawing/2010/main" val="0"/>
              </a:ext>
            </a:extLst>
          </a:blip>
          <a:srcRect l="-1308" t="3" r="-1734" b="-34440"/>
          <a:stretch/>
        </p:blipFill>
        <p:spPr>
          <a:xfrm rot="8100000">
            <a:off x="4380496" y="5384428"/>
            <a:ext cx="717714" cy="266243"/>
          </a:xfrm>
          <a:prstGeom prst="rect">
            <a:avLst/>
          </a:prstGeom>
          <a:effectLst>
            <a:outerShdw blurRad="50800" dist="38100" dir="2700000" algn="tl" rotWithShape="0">
              <a:prstClr val="black">
                <a:alpha val="40000"/>
              </a:prstClr>
            </a:outerShdw>
          </a:effectLst>
        </p:spPr>
      </p:pic>
      <p:pic>
        <p:nvPicPr>
          <p:cNvPr id="368" name="Bacterium">
            <a:extLst>
              <a:ext uri="{FF2B5EF4-FFF2-40B4-BE49-F238E27FC236}">
                <a16:creationId xmlns:a16="http://schemas.microsoft.com/office/drawing/2014/main" id="{D56389F4-E766-45CA-9301-26D269AC239F}"/>
              </a:ext>
            </a:extLst>
          </p:cNvPr>
          <p:cNvPicPr>
            <a:picLocks noChangeAspect="1"/>
          </p:cNvPicPr>
          <p:nvPr/>
        </p:nvPicPr>
        <p:blipFill rotWithShape="1">
          <a:blip r:embed="rId4" cstate="print">
            <a:duotone>
              <a:prstClr val="black"/>
              <a:srgbClr val="418AB3">
                <a:tint val="45000"/>
                <a:satMod val="400000"/>
              </a:srgbClr>
            </a:duotone>
            <a:extLst>
              <a:ext uri="{28A0092B-C50C-407E-A947-70E740481C1C}">
                <a14:useLocalDpi xmlns:a14="http://schemas.microsoft.com/office/drawing/2010/main" val="0"/>
              </a:ext>
            </a:extLst>
          </a:blip>
          <a:srcRect l="-1308" t="3" r="-1734" b="-34440"/>
          <a:stretch/>
        </p:blipFill>
        <p:spPr>
          <a:xfrm rot="6588608">
            <a:off x="4225675" y="6756029"/>
            <a:ext cx="717714" cy="266243"/>
          </a:xfrm>
          <a:prstGeom prst="rect">
            <a:avLst/>
          </a:prstGeom>
          <a:effectLst>
            <a:outerShdw blurRad="50800" dist="38100" dir="2700000" algn="tl" rotWithShape="0">
              <a:prstClr val="black">
                <a:alpha val="40000"/>
              </a:prstClr>
            </a:outerShdw>
          </a:effectLst>
        </p:spPr>
      </p:pic>
      <p:pic>
        <p:nvPicPr>
          <p:cNvPr id="369" name="Bacterium">
            <a:extLst>
              <a:ext uri="{FF2B5EF4-FFF2-40B4-BE49-F238E27FC236}">
                <a16:creationId xmlns:a16="http://schemas.microsoft.com/office/drawing/2014/main" id="{F995A466-322C-4EF1-80E3-FFCED3D61DAB}"/>
              </a:ext>
            </a:extLst>
          </p:cNvPr>
          <p:cNvPicPr>
            <a:picLocks noChangeAspect="1"/>
          </p:cNvPicPr>
          <p:nvPr/>
        </p:nvPicPr>
        <p:blipFill rotWithShape="1">
          <a:blip r:embed="rId4" cstate="print">
            <a:duotone>
              <a:prstClr val="black"/>
              <a:srgbClr val="418AB3">
                <a:tint val="45000"/>
                <a:satMod val="400000"/>
              </a:srgbClr>
            </a:duotone>
            <a:extLst>
              <a:ext uri="{28A0092B-C50C-407E-A947-70E740481C1C}">
                <a14:useLocalDpi xmlns:a14="http://schemas.microsoft.com/office/drawing/2010/main" val="0"/>
              </a:ext>
            </a:extLst>
          </a:blip>
          <a:srcRect l="-1308" t="3" r="-1734" b="-34440"/>
          <a:stretch/>
        </p:blipFill>
        <p:spPr>
          <a:xfrm rot="3526047">
            <a:off x="5902072" y="6032130"/>
            <a:ext cx="717714" cy="266243"/>
          </a:xfrm>
          <a:prstGeom prst="rect">
            <a:avLst/>
          </a:prstGeom>
          <a:effectLst>
            <a:outerShdw blurRad="50800" dist="38100" dir="2700000" algn="tl" rotWithShape="0">
              <a:prstClr val="black">
                <a:alpha val="40000"/>
              </a:prstClr>
            </a:outerShdw>
          </a:effectLst>
        </p:spPr>
      </p:pic>
      <p:pic>
        <p:nvPicPr>
          <p:cNvPr id="370" name="Xylem">
            <a:extLst>
              <a:ext uri="{FF2B5EF4-FFF2-40B4-BE49-F238E27FC236}">
                <a16:creationId xmlns:a16="http://schemas.microsoft.com/office/drawing/2014/main" id="{D450105B-1319-455C-8246-AE6F9C6B084E}"/>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2" t="10328" r="26306" b="6713"/>
          <a:stretch/>
        </p:blipFill>
        <p:spPr>
          <a:xfrm>
            <a:off x="9560378" y="3273369"/>
            <a:ext cx="1849524" cy="3421667"/>
          </a:xfrm>
          <a:prstGeom prst="rect">
            <a:avLst/>
          </a:prstGeom>
          <a:effectLst/>
        </p:spPr>
      </p:pic>
      <p:grpSp>
        <p:nvGrpSpPr>
          <p:cNvPr id="371" name="Group 370">
            <a:extLst>
              <a:ext uri="{FF2B5EF4-FFF2-40B4-BE49-F238E27FC236}">
                <a16:creationId xmlns:a16="http://schemas.microsoft.com/office/drawing/2014/main" id="{21FC8C0D-4AF3-484D-B6A5-BC950CB1ADB3}"/>
              </a:ext>
            </a:extLst>
          </p:cNvPr>
          <p:cNvGrpSpPr/>
          <p:nvPr/>
        </p:nvGrpSpPr>
        <p:grpSpPr>
          <a:xfrm>
            <a:off x="9772079" y="3532940"/>
            <a:ext cx="866985" cy="2393743"/>
            <a:chOff x="8248116" y="2290160"/>
            <a:chExt cx="866985" cy="2393743"/>
          </a:xfrm>
        </p:grpSpPr>
        <p:pic>
          <p:nvPicPr>
            <p:cNvPr id="372" name="Bacterium">
              <a:extLst>
                <a:ext uri="{FF2B5EF4-FFF2-40B4-BE49-F238E27FC236}">
                  <a16:creationId xmlns:a16="http://schemas.microsoft.com/office/drawing/2014/main" id="{D2D3B492-5A16-48F2-B1CA-3D337D48B047}"/>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8867713">
              <a:off x="8273893" y="2482488"/>
              <a:ext cx="479875" cy="266244"/>
            </a:xfrm>
            <a:prstGeom prst="rect">
              <a:avLst/>
            </a:prstGeom>
            <a:effectLst>
              <a:outerShdw blurRad="50800" dist="38100" dir="2700000" algn="tl" rotWithShape="0">
                <a:prstClr val="black">
                  <a:alpha val="40000"/>
                </a:prstClr>
              </a:outerShdw>
            </a:effectLst>
          </p:spPr>
        </p:pic>
        <p:pic>
          <p:nvPicPr>
            <p:cNvPr id="373" name="Bacterium">
              <a:extLst>
                <a:ext uri="{FF2B5EF4-FFF2-40B4-BE49-F238E27FC236}">
                  <a16:creationId xmlns:a16="http://schemas.microsoft.com/office/drawing/2014/main" id="{518553BE-B17C-42BB-8579-F4ED7F370505}"/>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9295694">
              <a:off x="8259010" y="2290160"/>
              <a:ext cx="479875" cy="266244"/>
            </a:xfrm>
            <a:prstGeom prst="rect">
              <a:avLst/>
            </a:prstGeom>
            <a:effectLst>
              <a:outerShdw blurRad="50800" dist="38100" dir="2700000" algn="tl" rotWithShape="0">
                <a:prstClr val="black">
                  <a:alpha val="40000"/>
                </a:prstClr>
              </a:outerShdw>
            </a:effectLst>
          </p:spPr>
        </p:pic>
        <p:pic>
          <p:nvPicPr>
            <p:cNvPr id="374" name="Bacterium">
              <a:extLst>
                <a:ext uri="{FF2B5EF4-FFF2-40B4-BE49-F238E27FC236}">
                  <a16:creationId xmlns:a16="http://schemas.microsoft.com/office/drawing/2014/main" id="{40AE317C-ED67-4E54-B1CA-0921B814115F}"/>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9295694">
              <a:off x="8248116" y="4318225"/>
              <a:ext cx="479875" cy="266244"/>
            </a:xfrm>
            <a:prstGeom prst="rect">
              <a:avLst/>
            </a:prstGeom>
            <a:effectLst>
              <a:outerShdw blurRad="50800" dist="38100" dir="2700000" algn="tl" rotWithShape="0">
                <a:prstClr val="black">
                  <a:alpha val="40000"/>
                </a:prstClr>
              </a:outerShdw>
            </a:effectLst>
          </p:spPr>
        </p:pic>
        <p:pic>
          <p:nvPicPr>
            <p:cNvPr id="375" name="Bacterium">
              <a:extLst>
                <a:ext uri="{FF2B5EF4-FFF2-40B4-BE49-F238E27FC236}">
                  <a16:creationId xmlns:a16="http://schemas.microsoft.com/office/drawing/2014/main" id="{1859A16E-4314-4392-8410-0CF529FB04E6}"/>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5854720">
              <a:off x="8178143" y="2831914"/>
              <a:ext cx="479875" cy="266244"/>
            </a:xfrm>
            <a:prstGeom prst="rect">
              <a:avLst/>
            </a:prstGeom>
            <a:effectLst>
              <a:outerShdw blurRad="50800" dist="38100" dir="2700000" algn="tl" rotWithShape="0">
                <a:prstClr val="black">
                  <a:alpha val="40000"/>
                </a:prstClr>
              </a:outerShdw>
            </a:effectLst>
          </p:spPr>
        </p:pic>
        <p:pic>
          <p:nvPicPr>
            <p:cNvPr id="376" name="Bacterium">
              <a:extLst>
                <a:ext uri="{FF2B5EF4-FFF2-40B4-BE49-F238E27FC236}">
                  <a16:creationId xmlns:a16="http://schemas.microsoft.com/office/drawing/2014/main" id="{6A506039-9ABA-4723-AF29-74C66401D975}"/>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9295694">
              <a:off x="8281543" y="3132373"/>
              <a:ext cx="479875" cy="266244"/>
            </a:xfrm>
            <a:prstGeom prst="rect">
              <a:avLst/>
            </a:prstGeom>
            <a:effectLst>
              <a:outerShdw blurRad="50800" dist="38100" dir="2700000" algn="tl" rotWithShape="0">
                <a:prstClr val="black">
                  <a:alpha val="40000"/>
                </a:prstClr>
              </a:outerShdw>
            </a:effectLst>
          </p:spPr>
        </p:pic>
        <p:pic>
          <p:nvPicPr>
            <p:cNvPr id="377" name="Bacterium">
              <a:extLst>
                <a:ext uri="{FF2B5EF4-FFF2-40B4-BE49-F238E27FC236}">
                  <a16:creationId xmlns:a16="http://schemas.microsoft.com/office/drawing/2014/main" id="{DEA721C7-2601-4249-BEF1-AA3E7DFCEA03}"/>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0348227">
              <a:off x="8336521" y="2675330"/>
              <a:ext cx="479875" cy="266244"/>
            </a:xfrm>
            <a:prstGeom prst="rect">
              <a:avLst/>
            </a:prstGeom>
            <a:effectLst>
              <a:outerShdw blurRad="50800" dist="38100" dir="2700000" algn="tl" rotWithShape="0">
                <a:prstClr val="black">
                  <a:alpha val="40000"/>
                </a:prstClr>
              </a:outerShdw>
            </a:effectLst>
          </p:spPr>
        </p:pic>
        <p:pic>
          <p:nvPicPr>
            <p:cNvPr id="378" name="Bacterium">
              <a:extLst>
                <a:ext uri="{FF2B5EF4-FFF2-40B4-BE49-F238E27FC236}">
                  <a16:creationId xmlns:a16="http://schemas.microsoft.com/office/drawing/2014/main" id="{9CE3A3CD-7BE1-4F40-A761-03803BD057A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0348227">
              <a:off x="8517634" y="2856442"/>
              <a:ext cx="479875" cy="266244"/>
            </a:xfrm>
            <a:prstGeom prst="rect">
              <a:avLst/>
            </a:prstGeom>
            <a:effectLst>
              <a:outerShdw blurRad="50800" dist="38100" dir="2700000" algn="tl" rotWithShape="0">
                <a:prstClr val="black">
                  <a:alpha val="40000"/>
                </a:prstClr>
              </a:outerShdw>
            </a:effectLst>
          </p:spPr>
        </p:pic>
        <p:pic>
          <p:nvPicPr>
            <p:cNvPr id="379" name="Bacterium">
              <a:extLst>
                <a:ext uri="{FF2B5EF4-FFF2-40B4-BE49-F238E27FC236}">
                  <a16:creationId xmlns:a16="http://schemas.microsoft.com/office/drawing/2014/main" id="{220B298C-1EB3-405F-BC83-01A7D1DF447B}"/>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83687">
              <a:off x="8517217" y="4310844"/>
              <a:ext cx="479875" cy="266244"/>
            </a:xfrm>
            <a:prstGeom prst="rect">
              <a:avLst/>
            </a:prstGeom>
            <a:effectLst>
              <a:outerShdw blurRad="50800" dist="38100" dir="2700000" algn="tl" rotWithShape="0">
                <a:prstClr val="black">
                  <a:alpha val="40000"/>
                </a:prstClr>
              </a:outerShdw>
            </a:effectLst>
          </p:spPr>
        </p:pic>
        <p:pic>
          <p:nvPicPr>
            <p:cNvPr id="380" name="Bacterium">
              <a:extLst>
                <a:ext uri="{FF2B5EF4-FFF2-40B4-BE49-F238E27FC236}">
                  <a16:creationId xmlns:a16="http://schemas.microsoft.com/office/drawing/2014/main" id="{5ECC4444-9A42-4FDF-82B0-149EEBA43C51}"/>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312517">
              <a:off x="8373520" y="3565416"/>
              <a:ext cx="479875" cy="266244"/>
            </a:xfrm>
            <a:prstGeom prst="rect">
              <a:avLst/>
            </a:prstGeom>
            <a:effectLst>
              <a:outerShdw blurRad="50800" dist="38100" dir="2700000" algn="tl" rotWithShape="0">
                <a:prstClr val="black">
                  <a:alpha val="40000"/>
                </a:prstClr>
              </a:outerShdw>
            </a:effectLst>
          </p:spPr>
        </p:pic>
        <p:pic>
          <p:nvPicPr>
            <p:cNvPr id="381" name="Bacterium">
              <a:extLst>
                <a:ext uri="{FF2B5EF4-FFF2-40B4-BE49-F238E27FC236}">
                  <a16:creationId xmlns:a16="http://schemas.microsoft.com/office/drawing/2014/main" id="{3E1CBDBE-CD35-4033-A34A-279FF9E32457}"/>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8867713">
              <a:off x="8218515" y="3668341"/>
              <a:ext cx="479875" cy="266244"/>
            </a:xfrm>
            <a:prstGeom prst="rect">
              <a:avLst/>
            </a:prstGeom>
            <a:effectLst>
              <a:outerShdw blurRad="50800" dist="38100" dir="2700000" algn="tl" rotWithShape="0">
                <a:prstClr val="black">
                  <a:alpha val="40000"/>
                </a:prstClr>
              </a:outerShdw>
            </a:effectLst>
          </p:spPr>
        </p:pic>
        <p:pic>
          <p:nvPicPr>
            <p:cNvPr id="382" name="Bacterium">
              <a:extLst>
                <a:ext uri="{FF2B5EF4-FFF2-40B4-BE49-F238E27FC236}">
                  <a16:creationId xmlns:a16="http://schemas.microsoft.com/office/drawing/2014/main" id="{8C823AB0-F194-4F74-84E8-0406B1064520}"/>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132501">
              <a:off x="8742042" y="3364563"/>
              <a:ext cx="479875" cy="266243"/>
            </a:xfrm>
            <a:prstGeom prst="rect">
              <a:avLst/>
            </a:prstGeom>
            <a:effectLst>
              <a:outerShdw blurRad="50800" dist="38100" dir="2700000" algn="tl" rotWithShape="0">
                <a:prstClr val="black">
                  <a:alpha val="40000"/>
                </a:prstClr>
              </a:outerShdw>
            </a:effectLst>
          </p:spPr>
        </p:pic>
      </p:grpSp>
      <p:sp>
        <p:nvSpPr>
          <p:cNvPr id="383" name="HCD QS 107">
            <a:extLst>
              <a:ext uri="{FF2B5EF4-FFF2-40B4-BE49-F238E27FC236}">
                <a16:creationId xmlns:a16="http://schemas.microsoft.com/office/drawing/2014/main" id="{C85231EB-0714-4F44-BC03-DE3CC7DE30A6}"/>
              </a:ext>
            </a:extLst>
          </p:cNvPr>
          <p:cNvSpPr/>
          <p:nvPr/>
        </p:nvSpPr>
        <p:spPr>
          <a:xfrm rot="3125230">
            <a:off x="10309248" y="3423155"/>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384" name="HCD QS">
            <a:extLst>
              <a:ext uri="{FF2B5EF4-FFF2-40B4-BE49-F238E27FC236}">
                <a16:creationId xmlns:a16="http://schemas.microsoft.com/office/drawing/2014/main" id="{DC8274F9-614F-4947-A368-79B26BC26094}"/>
              </a:ext>
            </a:extLst>
          </p:cNvPr>
          <p:cNvSpPr/>
          <p:nvPr/>
        </p:nvSpPr>
        <p:spPr>
          <a:xfrm rot="16737909">
            <a:off x="10005966" y="6225950"/>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grpSp>
        <p:nvGrpSpPr>
          <p:cNvPr id="385" name="Group 384">
            <a:extLst>
              <a:ext uri="{FF2B5EF4-FFF2-40B4-BE49-F238E27FC236}">
                <a16:creationId xmlns:a16="http://schemas.microsoft.com/office/drawing/2014/main" id="{0B1CC2BB-BC13-4AB0-802D-AC69CEA5FE01}"/>
              </a:ext>
            </a:extLst>
          </p:cNvPr>
          <p:cNvGrpSpPr/>
          <p:nvPr/>
        </p:nvGrpSpPr>
        <p:grpSpPr>
          <a:xfrm>
            <a:off x="10116738" y="3538055"/>
            <a:ext cx="629142" cy="3097050"/>
            <a:chOff x="8592775" y="2295275"/>
            <a:chExt cx="629142" cy="3097050"/>
          </a:xfrm>
        </p:grpSpPr>
        <p:pic>
          <p:nvPicPr>
            <p:cNvPr id="386" name="Bacterium">
              <a:extLst>
                <a:ext uri="{FF2B5EF4-FFF2-40B4-BE49-F238E27FC236}">
                  <a16:creationId xmlns:a16="http://schemas.microsoft.com/office/drawing/2014/main" id="{2D4A7ADD-04E8-4ABC-BA8F-1A7BD174CBD1}"/>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5736222">
              <a:off x="8777515" y="3320407"/>
              <a:ext cx="479875" cy="266243"/>
            </a:xfrm>
            <a:prstGeom prst="rect">
              <a:avLst/>
            </a:prstGeom>
            <a:effectLst>
              <a:outerShdw blurRad="50800" dist="38100" dir="2700000" algn="tl" rotWithShape="0">
                <a:prstClr val="black">
                  <a:alpha val="40000"/>
                </a:prstClr>
              </a:outerShdw>
            </a:effectLst>
          </p:spPr>
        </p:pic>
        <p:pic>
          <p:nvPicPr>
            <p:cNvPr id="387" name="Bacterium">
              <a:extLst>
                <a:ext uri="{FF2B5EF4-FFF2-40B4-BE49-F238E27FC236}">
                  <a16:creationId xmlns:a16="http://schemas.microsoft.com/office/drawing/2014/main" id="{C03F1963-8EC5-4C15-BEF8-C4DD1A25340C}"/>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80008">
              <a:off x="8705845" y="3581301"/>
              <a:ext cx="479875" cy="266243"/>
            </a:xfrm>
            <a:prstGeom prst="rect">
              <a:avLst/>
            </a:prstGeom>
            <a:effectLst>
              <a:outerShdw blurRad="50800" dist="38100" dir="2700000" algn="tl" rotWithShape="0">
                <a:prstClr val="black">
                  <a:alpha val="40000"/>
                </a:prstClr>
              </a:outerShdw>
            </a:effectLst>
          </p:spPr>
        </p:pic>
        <p:pic>
          <p:nvPicPr>
            <p:cNvPr id="388" name="Bacterium">
              <a:extLst>
                <a:ext uri="{FF2B5EF4-FFF2-40B4-BE49-F238E27FC236}">
                  <a16:creationId xmlns:a16="http://schemas.microsoft.com/office/drawing/2014/main" id="{505C90B4-8057-441A-9017-D8D37949F16C}"/>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174291">
              <a:off x="8562078" y="3762414"/>
              <a:ext cx="479875" cy="266243"/>
            </a:xfrm>
            <a:prstGeom prst="rect">
              <a:avLst/>
            </a:prstGeom>
            <a:effectLst>
              <a:outerShdw blurRad="50800" dist="38100" dir="2700000" algn="tl" rotWithShape="0">
                <a:prstClr val="black">
                  <a:alpha val="40000"/>
                </a:prstClr>
              </a:outerShdw>
            </a:effectLst>
          </p:spPr>
        </p:pic>
        <p:pic>
          <p:nvPicPr>
            <p:cNvPr id="389" name="Bacterium">
              <a:extLst>
                <a:ext uri="{FF2B5EF4-FFF2-40B4-BE49-F238E27FC236}">
                  <a16:creationId xmlns:a16="http://schemas.microsoft.com/office/drawing/2014/main" id="{80242AC9-6903-40B3-9690-01E4C625B249}"/>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570551">
              <a:off x="8697230" y="3932863"/>
              <a:ext cx="479875" cy="266243"/>
            </a:xfrm>
            <a:prstGeom prst="rect">
              <a:avLst/>
            </a:prstGeom>
            <a:effectLst>
              <a:outerShdw blurRad="50800" dist="38100" dir="2700000" algn="tl" rotWithShape="0">
                <a:prstClr val="black">
                  <a:alpha val="40000"/>
                </a:prstClr>
              </a:outerShdw>
            </a:effectLst>
          </p:spPr>
        </p:pic>
        <p:pic>
          <p:nvPicPr>
            <p:cNvPr id="390" name="Bacterium">
              <a:extLst>
                <a:ext uri="{FF2B5EF4-FFF2-40B4-BE49-F238E27FC236}">
                  <a16:creationId xmlns:a16="http://schemas.microsoft.com/office/drawing/2014/main" id="{0812C0F0-5A67-4CB6-A17E-93FA6D86CCD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80008">
              <a:off x="8742042" y="3329744"/>
              <a:ext cx="479875" cy="266243"/>
            </a:xfrm>
            <a:prstGeom prst="rect">
              <a:avLst/>
            </a:prstGeom>
            <a:effectLst>
              <a:outerShdw blurRad="50800" dist="38100" dir="2700000" algn="tl" rotWithShape="0">
                <a:prstClr val="black">
                  <a:alpha val="40000"/>
                </a:prstClr>
              </a:outerShdw>
            </a:effectLst>
          </p:spPr>
        </p:pic>
        <p:pic>
          <p:nvPicPr>
            <p:cNvPr id="391" name="Bacterium">
              <a:extLst>
                <a:ext uri="{FF2B5EF4-FFF2-40B4-BE49-F238E27FC236}">
                  <a16:creationId xmlns:a16="http://schemas.microsoft.com/office/drawing/2014/main" id="{12B30832-AFAB-492C-80C8-C10B2D07C3E5}"/>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779033">
              <a:off x="8810408" y="4279608"/>
              <a:ext cx="479875" cy="266243"/>
            </a:xfrm>
            <a:prstGeom prst="rect">
              <a:avLst/>
            </a:prstGeom>
            <a:effectLst>
              <a:outerShdw blurRad="50800" dist="38100" dir="2700000" algn="tl" rotWithShape="0">
                <a:prstClr val="black">
                  <a:alpha val="40000"/>
                </a:prstClr>
              </a:outerShdw>
            </a:effectLst>
          </p:spPr>
        </p:pic>
        <p:pic>
          <p:nvPicPr>
            <p:cNvPr id="392" name="Bacterium">
              <a:extLst>
                <a:ext uri="{FF2B5EF4-FFF2-40B4-BE49-F238E27FC236}">
                  <a16:creationId xmlns:a16="http://schemas.microsoft.com/office/drawing/2014/main" id="{F2BD2631-2F91-479A-B551-DB862AFF265B}"/>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680570">
              <a:off x="8743189" y="5019266"/>
              <a:ext cx="479875" cy="266243"/>
            </a:xfrm>
            <a:prstGeom prst="rect">
              <a:avLst/>
            </a:prstGeom>
            <a:effectLst>
              <a:outerShdw blurRad="50800" dist="38100" dir="2700000" algn="tl" rotWithShape="0">
                <a:prstClr val="black">
                  <a:alpha val="40000"/>
                </a:prstClr>
              </a:outerShdw>
            </a:effectLst>
          </p:spPr>
        </p:pic>
        <p:pic>
          <p:nvPicPr>
            <p:cNvPr id="393" name="Bacterium">
              <a:extLst>
                <a:ext uri="{FF2B5EF4-FFF2-40B4-BE49-F238E27FC236}">
                  <a16:creationId xmlns:a16="http://schemas.microsoft.com/office/drawing/2014/main" id="{D501A27C-5AED-47F7-83A8-0FB3DE7A1537}"/>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174291">
              <a:off x="8743190" y="3943526"/>
              <a:ext cx="479875" cy="266243"/>
            </a:xfrm>
            <a:prstGeom prst="rect">
              <a:avLst/>
            </a:prstGeom>
            <a:effectLst>
              <a:outerShdw blurRad="50800" dist="38100" dir="2700000" algn="tl" rotWithShape="0">
                <a:prstClr val="black">
                  <a:alpha val="40000"/>
                </a:prstClr>
              </a:outerShdw>
            </a:effectLst>
          </p:spPr>
        </p:pic>
        <p:pic>
          <p:nvPicPr>
            <p:cNvPr id="394" name="Bacterium">
              <a:extLst>
                <a:ext uri="{FF2B5EF4-FFF2-40B4-BE49-F238E27FC236}">
                  <a16:creationId xmlns:a16="http://schemas.microsoft.com/office/drawing/2014/main" id="{8A2D0258-27F6-49F5-B8E8-338A463B4CBE}"/>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174291">
              <a:off x="8778493" y="4727806"/>
              <a:ext cx="479875" cy="266243"/>
            </a:xfrm>
            <a:prstGeom prst="rect">
              <a:avLst/>
            </a:prstGeom>
            <a:effectLst>
              <a:outerShdw blurRad="50800" dist="38100" dir="2700000" algn="tl" rotWithShape="0">
                <a:prstClr val="black">
                  <a:alpha val="40000"/>
                </a:prstClr>
              </a:outerShdw>
            </a:effectLst>
          </p:spPr>
        </p:pic>
        <p:pic>
          <p:nvPicPr>
            <p:cNvPr id="395" name="Bacterium">
              <a:extLst>
                <a:ext uri="{FF2B5EF4-FFF2-40B4-BE49-F238E27FC236}">
                  <a16:creationId xmlns:a16="http://schemas.microsoft.com/office/drawing/2014/main" id="{6B80AF62-C6B2-4C3A-AC37-179BAC1E5291}"/>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766621">
              <a:off x="8741188" y="2810967"/>
              <a:ext cx="479875" cy="266243"/>
            </a:xfrm>
            <a:prstGeom prst="rect">
              <a:avLst/>
            </a:prstGeom>
            <a:effectLst>
              <a:outerShdw blurRad="50800" dist="38100" dir="2700000" algn="tl" rotWithShape="0">
                <a:prstClr val="black">
                  <a:alpha val="40000"/>
                </a:prstClr>
              </a:outerShdw>
            </a:effectLst>
          </p:spPr>
        </p:pic>
        <p:pic>
          <p:nvPicPr>
            <p:cNvPr id="396" name="Bacterium">
              <a:extLst>
                <a:ext uri="{FF2B5EF4-FFF2-40B4-BE49-F238E27FC236}">
                  <a16:creationId xmlns:a16="http://schemas.microsoft.com/office/drawing/2014/main" id="{38E481F2-EEFE-4613-BD45-72B03211C6F4}"/>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80008">
              <a:off x="8672820" y="2961646"/>
              <a:ext cx="479875" cy="266243"/>
            </a:xfrm>
            <a:prstGeom prst="rect">
              <a:avLst/>
            </a:prstGeom>
            <a:effectLst>
              <a:outerShdw blurRad="50800" dist="38100" dir="2700000" algn="tl" rotWithShape="0">
                <a:prstClr val="black">
                  <a:alpha val="40000"/>
                </a:prstClr>
              </a:outerShdw>
            </a:effectLst>
          </p:spPr>
        </p:pic>
        <p:pic>
          <p:nvPicPr>
            <p:cNvPr id="397" name="Bacterium">
              <a:extLst>
                <a:ext uri="{FF2B5EF4-FFF2-40B4-BE49-F238E27FC236}">
                  <a16:creationId xmlns:a16="http://schemas.microsoft.com/office/drawing/2014/main" id="{DA22982C-A728-4E0B-B549-D60AE9F9BB2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80008">
              <a:off x="8741187" y="4445534"/>
              <a:ext cx="479875" cy="266243"/>
            </a:xfrm>
            <a:prstGeom prst="rect">
              <a:avLst/>
            </a:prstGeom>
            <a:effectLst>
              <a:outerShdw blurRad="50800" dist="38100" dir="2700000" algn="tl" rotWithShape="0">
                <a:prstClr val="black">
                  <a:alpha val="40000"/>
                </a:prstClr>
              </a:outerShdw>
            </a:effectLst>
          </p:spPr>
        </p:pic>
        <p:pic>
          <p:nvPicPr>
            <p:cNvPr id="398" name="Bacterium">
              <a:extLst>
                <a:ext uri="{FF2B5EF4-FFF2-40B4-BE49-F238E27FC236}">
                  <a16:creationId xmlns:a16="http://schemas.microsoft.com/office/drawing/2014/main" id="{5C8F422C-6D59-4DDB-B466-768A54B2148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318089">
              <a:off x="8778493" y="4703313"/>
              <a:ext cx="479875" cy="266243"/>
            </a:xfrm>
            <a:prstGeom prst="rect">
              <a:avLst/>
            </a:prstGeom>
            <a:effectLst>
              <a:outerShdw blurRad="50800" dist="38100" dir="2700000" algn="tl" rotWithShape="0">
                <a:prstClr val="black">
                  <a:alpha val="40000"/>
                </a:prstClr>
              </a:outerShdw>
            </a:effectLst>
          </p:spPr>
        </p:pic>
        <p:pic>
          <p:nvPicPr>
            <p:cNvPr id="399" name="Bacterium">
              <a:extLst>
                <a:ext uri="{FF2B5EF4-FFF2-40B4-BE49-F238E27FC236}">
                  <a16:creationId xmlns:a16="http://schemas.microsoft.com/office/drawing/2014/main" id="{399C7E37-AD2B-4340-8D4E-FFC53F7405DC}"/>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5021825">
              <a:off x="8485959" y="3261377"/>
              <a:ext cx="479875" cy="266243"/>
            </a:xfrm>
            <a:prstGeom prst="rect">
              <a:avLst/>
            </a:prstGeom>
            <a:effectLst>
              <a:outerShdw blurRad="50800" dist="38100" dir="2700000" algn="tl" rotWithShape="0">
                <a:prstClr val="black">
                  <a:alpha val="40000"/>
                </a:prstClr>
              </a:outerShdw>
            </a:effectLst>
          </p:spPr>
        </p:pic>
        <p:pic>
          <p:nvPicPr>
            <p:cNvPr id="400" name="Bacterium">
              <a:extLst>
                <a:ext uri="{FF2B5EF4-FFF2-40B4-BE49-F238E27FC236}">
                  <a16:creationId xmlns:a16="http://schemas.microsoft.com/office/drawing/2014/main" id="{D866A7C3-6163-4310-A03E-5A1E3026D4F3}"/>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592533">
              <a:off x="8728812" y="4738416"/>
              <a:ext cx="479875" cy="266243"/>
            </a:xfrm>
            <a:prstGeom prst="rect">
              <a:avLst/>
            </a:prstGeom>
            <a:effectLst>
              <a:outerShdw blurRad="50800" dist="38100" dir="2700000" algn="tl" rotWithShape="0">
                <a:prstClr val="black">
                  <a:alpha val="40000"/>
                </a:prstClr>
              </a:outerShdw>
            </a:effectLst>
          </p:spPr>
        </p:pic>
        <p:pic>
          <p:nvPicPr>
            <p:cNvPr id="401" name="Bacterium">
              <a:extLst>
                <a:ext uri="{FF2B5EF4-FFF2-40B4-BE49-F238E27FC236}">
                  <a16:creationId xmlns:a16="http://schemas.microsoft.com/office/drawing/2014/main" id="{098A3B6A-DE3D-4F22-B27F-137D3BE7897C}"/>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592533">
              <a:off x="8643567" y="3149604"/>
              <a:ext cx="479875" cy="266243"/>
            </a:xfrm>
            <a:prstGeom prst="rect">
              <a:avLst/>
            </a:prstGeom>
            <a:effectLst>
              <a:outerShdw blurRad="50800" dist="38100" dir="2700000" algn="tl" rotWithShape="0">
                <a:prstClr val="black">
                  <a:alpha val="40000"/>
                </a:prstClr>
              </a:outerShdw>
            </a:effectLst>
          </p:spPr>
        </p:pic>
        <p:pic>
          <p:nvPicPr>
            <p:cNvPr id="402" name="Bacterium">
              <a:extLst>
                <a:ext uri="{FF2B5EF4-FFF2-40B4-BE49-F238E27FC236}">
                  <a16:creationId xmlns:a16="http://schemas.microsoft.com/office/drawing/2014/main" id="{2062842B-6B7C-41C6-8A38-427D701498CE}"/>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653095">
              <a:off x="8614167" y="4081903"/>
              <a:ext cx="479875" cy="266243"/>
            </a:xfrm>
            <a:prstGeom prst="rect">
              <a:avLst/>
            </a:prstGeom>
            <a:effectLst>
              <a:outerShdw blurRad="50800" dist="38100" dir="2700000" algn="tl" rotWithShape="0">
                <a:prstClr val="black">
                  <a:alpha val="40000"/>
                </a:prstClr>
              </a:outerShdw>
            </a:effectLst>
          </p:spPr>
        </p:pic>
        <p:pic>
          <p:nvPicPr>
            <p:cNvPr id="403" name="Bacterium">
              <a:extLst>
                <a:ext uri="{FF2B5EF4-FFF2-40B4-BE49-F238E27FC236}">
                  <a16:creationId xmlns:a16="http://schemas.microsoft.com/office/drawing/2014/main" id="{D864B6F0-93D0-40AA-BA4D-CBE740C464EE}"/>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592533">
              <a:off x="8614166" y="2402091"/>
              <a:ext cx="479875" cy="266243"/>
            </a:xfrm>
            <a:prstGeom prst="rect">
              <a:avLst/>
            </a:prstGeom>
            <a:effectLst>
              <a:outerShdw blurRad="50800" dist="38100" dir="2700000" algn="tl" rotWithShape="0">
                <a:prstClr val="black">
                  <a:alpha val="40000"/>
                </a:prstClr>
              </a:outerShdw>
            </a:effectLst>
          </p:spPr>
        </p:pic>
      </p:grpSp>
      <p:sp>
        <p:nvSpPr>
          <p:cNvPr id="404" name="HCD QS 106">
            <a:extLst>
              <a:ext uri="{FF2B5EF4-FFF2-40B4-BE49-F238E27FC236}">
                <a16:creationId xmlns:a16="http://schemas.microsoft.com/office/drawing/2014/main" id="{7EF2FE90-0F77-4724-95A4-FFD78ECFDA2D}"/>
              </a:ext>
            </a:extLst>
          </p:cNvPr>
          <p:cNvSpPr/>
          <p:nvPr/>
        </p:nvSpPr>
        <p:spPr>
          <a:xfrm rot="2442719">
            <a:off x="10313772" y="5181017"/>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grpSp>
        <p:nvGrpSpPr>
          <p:cNvPr id="405" name="Group 404">
            <a:extLst>
              <a:ext uri="{FF2B5EF4-FFF2-40B4-BE49-F238E27FC236}">
                <a16:creationId xmlns:a16="http://schemas.microsoft.com/office/drawing/2014/main" id="{E31D799C-4138-424D-9266-801DBF5C2956}"/>
              </a:ext>
            </a:extLst>
          </p:cNvPr>
          <p:cNvGrpSpPr/>
          <p:nvPr/>
        </p:nvGrpSpPr>
        <p:grpSpPr>
          <a:xfrm>
            <a:off x="9929605" y="3862828"/>
            <a:ext cx="784804" cy="2587315"/>
            <a:chOff x="8405642" y="2620048"/>
            <a:chExt cx="784804" cy="2587315"/>
          </a:xfrm>
        </p:grpSpPr>
        <p:pic>
          <p:nvPicPr>
            <p:cNvPr id="406" name="Bacterium">
              <a:extLst>
                <a:ext uri="{FF2B5EF4-FFF2-40B4-BE49-F238E27FC236}">
                  <a16:creationId xmlns:a16="http://schemas.microsoft.com/office/drawing/2014/main" id="{3C422F4E-B190-4C63-BE8D-FDA9F22B7D6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80008">
              <a:off x="8710571" y="3746263"/>
              <a:ext cx="479875" cy="266243"/>
            </a:xfrm>
            <a:prstGeom prst="rect">
              <a:avLst/>
            </a:prstGeom>
            <a:effectLst>
              <a:outerShdw blurRad="50800" dist="38100" dir="2700000" algn="tl" rotWithShape="0">
                <a:prstClr val="black">
                  <a:alpha val="40000"/>
                </a:prstClr>
              </a:outerShdw>
            </a:effectLst>
          </p:spPr>
        </p:pic>
        <p:pic>
          <p:nvPicPr>
            <p:cNvPr id="407" name="Bacterium">
              <a:extLst>
                <a:ext uri="{FF2B5EF4-FFF2-40B4-BE49-F238E27FC236}">
                  <a16:creationId xmlns:a16="http://schemas.microsoft.com/office/drawing/2014/main" id="{11B50CB1-B18B-4BC3-B1CA-7B8E6E1AD6D3}"/>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80008">
              <a:off x="8645335" y="2620048"/>
              <a:ext cx="479875" cy="266243"/>
            </a:xfrm>
            <a:prstGeom prst="rect">
              <a:avLst/>
            </a:prstGeom>
            <a:effectLst>
              <a:outerShdw blurRad="50800" dist="38100" dir="2700000" algn="tl" rotWithShape="0">
                <a:prstClr val="black">
                  <a:alpha val="40000"/>
                </a:prstClr>
              </a:outerShdw>
            </a:effectLst>
          </p:spPr>
        </p:pic>
        <p:pic>
          <p:nvPicPr>
            <p:cNvPr id="408" name="Bacterium">
              <a:extLst>
                <a:ext uri="{FF2B5EF4-FFF2-40B4-BE49-F238E27FC236}">
                  <a16:creationId xmlns:a16="http://schemas.microsoft.com/office/drawing/2014/main" id="{1A3442DB-2AFA-49DA-9462-30FB612B9126}"/>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505413">
              <a:off x="8604220" y="4834304"/>
              <a:ext cx="479875" cy="266243"/>
            </a:xfrm>
            <a:prstGeom prst="rect">
              <a:avLst/>
            </a:prstGeom>
            <a:effectLst>
              <a:outerShdw blurRad="50800" dist="38100" dir="2700000" algn="tl" rotWithShape="0">
                <a:prstClr val="black">
                  <a:alpha val="40000"/>
                </a:prstClr>
              </a:outerShdw>
            </a:effectLst>
          </p:spPr>
        </p:pic>
        <p:pic>
          <p:nvPicPr>
            <p:cNvPr id="409" name="Bacterium">
              <a:extLst>
                <a:ext uri="{FF2B5EF4-FFF2-40B4-BE49-F238E27FC236}">
                  <a16:creationId xmlns:a16="http://schemas.microsoft.com/office/drawing/2014/main" id="{8AF8E648-AFF9-4206-A6A9-385DA76EDF71}"/>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308384">
              <a:off x="8519718" y="4248766"/>
              <a:ext cx="479875" cy="266243"/>
            </a:xfrm>
            <a:prstGeom prst="rect">
              <a:avLst/>
            </a:prstGeom>
            <a:effectLst>
              <a:outerShdw blurRad="50800" dist="38100" dir="2700000" algn="tl" rotWithShape="0">
                <a:prstClr val="black">
                  <a:alpha val="40000"/>
                </a:prstClr>
              </a:outerShdw>
            </a:effectLst>
          </p:spPr>
        </p:pic>
        <p:pic>
          <p:nvPicPr>
            <p:cNvPr id="410" name="Bacterium">
              <a:extLst>
                <a:ext uri="{FF2B5EF4-FFF2-40B4-BE49-F238E27FC236}">
                  <a16:creationId xmlns:a16="http://schemas.microsoft.com/office/drawing/2014/main" id="{AF77326B-6D3C-4A89-A9B2-41803AE05C73}"/>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460939">
              <a:off x="8405642" y="3447528"/>
              <a:ext cx="479875" cy="266243"/>
            </a:xfrm>
            <a:prstGeom prst="rect">
              <a:avLst/>
            </a:prstGeom>
            <a:effectLst>
              <a:outerShdw blurRad="50800" dist="38100" dir="2700000" algn="tl" rotWithShape="0">
                <a:prstClr val="black">
                  <a:alpha val="40000"/>
                </a:prstClr>
              </a:outerShdw>
            </a:effectLst>
          </p:spPr>
        </p:pic>
      </p:grpSp>
      <p:sp>
        <p:nvSpPr>
          <p:cNvPr id="411" name="HCD QS">
            <a:extLst>
              <a:ext uri="{FF2B5EF4-FFF2-40B4-BE49-F238E27FC236}">
                <a16:creationId xmlns:a16="http://schemas.microsoft.com/office/drawing/2014/main" id="{00401B51-43BE-4A0F-99F6-4E0E817C432E}"/>
              </a:ext>
            </a:extLst>
          </p:cNvPr>
          <p:cNvSpPr/>
          <p:nvPr/>
        </p:nvSpPr>
        <p:spPr>
          <a:xfrm rot="1005565">
            <a:off x="9973770" y="5472135"/>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12" name="HCD QS 106">
            <a:extLst>
              <a:ext uri="{FF2B5EF4-FFF2-40B4-BE49-F238E27FC236}">
                <a16:creationId xmlns:a16="http://schemas.microsoft.com/office/drawing/2014/main" id="{2F3EAF52-72D4-4FFD-B081-F11017234573}"/>
              </a:ext>
            </a:extLst>
          </p:cNvPr>
          <p:cNvSpPr/>
          <p:nvPr/>
        </p:nvSpPr>
        <p:spPr>
          <a:xfrm rot="20023187">
            <a:off x="10024210" y="4159938"/>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13" name="HCD QS 107">
            <a:extLst>
              <a:ext uri="{FF2B5EF4-FFF2-40B4-BE49-F238E27FC236}">
                <a16:creationId xmlns:a16="http://schemas.microsoft.com/office/drawing/2014/main" id="{AABD6594-30BA-48C5-ADE6-1424354D1C64}"/>
              </a:ext>
            </a:extLst>
          </p:cNvPr>
          <p:cNvSpPr/>
          <p:nvPr/>
        </p:nvSpPr>
        <p:spPr>
          <a:xfrm rot="19917229">
            <a:off x="10399946" y="4689520"/>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grpSp>
        <p:nvGrpSpPr>
          <p:cNvPr id="414" name="Group 413">
            <a:extLst>
              <a:ext uri="{FF2B5EF4-FFF2-40B4-BE49-F238E27FC236}">
                <a16:creationId xmlns:a16="http://schemas.microsoft.com/office/drawing/2014/main" id="{459BA4C2-CE7A-43F7-8927-A05E0FA3EFDE}"/>
              </a:ext>
            </a:extLst>
          </p:cNvPr>
          <p:cNvGrpSpPr/>
          <p:nvPr/>
        </p:nvGrpSpPr>
        <p:grpSpPr>
          <a:xfrm>
            <a:off x="10004481" y="3773760"/>
            <a:ext cx="705459" cy="2878330"/>
            <a:chOff x="8480518" y="2530980"/>
            <a:chExt cx="705459" cy="2878330"/>
          </a:xfrm>
        </p:grpSpPr>
        <p:pic>
          <p:nvPicPr>
            <p:cNvPr id="415" name="Bacterium">
              <a:extLst>
                <a:ext uri="{FF2B5EF4-FFF2-40B4-BE49-F238E27FC236}">
                  <a16:creationId xmlns:a16="http://schemas.microsoft.com/office/drawing/2014/main" id="{CB6C0C30-8771-4933-AECB-0D2DA1AEC7F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308384">
              <a:off x="8500331" y="2637796"/>
              <a:ext cx="479875" cy="266243"/>
            </a:xfrm>
            <a:prstGeom prst="rect">
              <a:avLst/>
            </a:prstGeom>
            <a:effectLst>
              <a:outerShdw blurRad="50800" dist="38100" dir="2700000" algn="tl" rotWithShape="0">
                <a:prstClr val="black">
                  <a:alpha val="40000"/>
                </a:prstClr>
              </a:outerShdw>
            </a:effectLst>
          </p:spPr>
        </p:pic>
        <p:pic>
          <p:nvPicPr>
            <p:cNvPr id="416" name="Bacterium">
              <a:extLst>
                <a:ext uri="{FF2B5EF4-FFF2-40B4-BE49-F238E27FC236}">
                  <a16:creationId xmlns:a16="http://schemas.microsoft.com/office/drawing/2014/main" id="{B860CB37-C440-4C58-8867-4C8E45782112}"/>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824344">
              <a:off x="8623680" y="5143067"/>
              <a:ext cx="479875" cy="266243"/>
            </a:xfrm>
            <a:prstGeom prst="rect">
              <a:avLst/>
            </a:prstGeom>
            <a:effectLst>
              <a:outerShdw blurRad="50800" dist="38100" dir="2700000" algn="tl" rotWithShape="0">
                <a:prstClr val="black">
                  <a:alpha val="40000"/>
                </a:prstClr>
              </a:outerShdw>
            </a:effectLst>
          </p:spPr>
        </p:pic>
        <p:pic>
          <p:nvPicPr>
            <p:cNvPr id="417" name="Bacterium">
              <a:extLst>
                <a:ext uri="{FF2B5EF4-FFF2-40B4-BE49-F238E27FC236}">
                  <a16:creationId xmlns:a16="http://schemas.microsoft.com/office/drawing/2014/main" id="{1C3AC365-9639-48AF-B7F0-2CCC0FE01CA5}"/>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373702" y="3834462"/>
              <a:ext cx="479875" cy="266243"/>
            </a:xfrm>
            <a:prstGeom prst="rect">
              <a:avLst/>
            </a:prstGeom>
            <a:effectLst>
              <a:outerShdw blurRad="50800" dist="38100" dir="2700000" algn="tl" rotWithShape="0">
                <a:prstClr val="black">
                  <a:alpha val="40000"/>
                </a:prstClr>
              </a:outerShdw>
            </a:effectLst>
          </p:spPr>
        </p:pic>
        <p:pic>
          <p:nvPicPr>
            <p:cNvPr id="418" name="Bacterium">
              <a:extLst>
                <a:ext uri="{FF2B5EF4-FFF2-40B4-BE49-F238E27FC236}">
                  <a16:creationId xmlns:a16="http://schemas.microsoft.com/office/drawing/2014/main" id="{69F7A479-3BEF-4974-A6E3-95A43FE4B087}"/>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505155" y="4485340"/>
              <a:ext cx="479875" cy="266243"/>
            </a:xfrm>
            <a:prstGeom prst="rect">
              <a:avLst/>
            </a:prstGeom>
            <a:effectLst>
              <a:outerShdw blurRad="50800" dist="38100" dir="2700000" algn="tl" rotWithShape="0">
                <a:prstClr val="black">
                  <a:alpha val="40000"/>
                </a:prstClr>
              </a:outerShdw>
            </a:effectLst>
          </p:spPr>
        </p:pic>
        <p:pic>
          <p:nvPicPr>
            <p:cNvPr id="419" name="Bacterium">
              <a:extLst>
                <a:ext uri="{FF2B5EF4-FFF2-40B4-BE49-F238E27FC236}">
                  <a16:creationId xmlns:a16="http://schemas.microsoft.com/office/drawing/2014/main" id="{6D7EE4BF-FBDB-42EB-9CCA-264F1DA8E81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5400000">
              <a:off x="8812918" y="3422254"/>
              <a:ext cx="479875" cy="266243"/>
            </a:xfrm>
            <a:prstGeom prst="rect">
              <a:avLst/>
            </a:prstGeom>
            <a:effectLst>
              <a:outerShdw blurRad="50800" dist="38100" dir="2700000" algn="tl" rotWithShape="0">
                <a:prstClr val="black">
                  <a:alpha val="40000"/>
                </a:prstClr>
              </a:outerShdw>
            </a:effectLst>
          </p:spPr>
        </p:pic>
        <p:pic>
          <p:nvPicPr>
            <p:cNvPr id="420" name="Bacterium">
              <a:extLst>
                <a:ext uri="{FF2B5EF4-FFF2-40B4-BE49-F238E27FC236}">
                  <a16:creationId xmlns:a16="http://schemas.microsoft.com/office/drawing/2014/main" id="{DE914192-7AE2-4039-853A-AA33DDCE6EE5}"/>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437762" y="4840795"/>
              <a:ext cx="479875" cy="266243"/>
            </a:xfrm>
            <a:prstGeom prst="rect">
              <a:avLst/>
            </a:prstGeom>
            <a:effectLst>
              <a:outerShdw blurRad="50800" dist="38100" dir="2700000" algn="tl" rotWithShape="0">
                <a:prstClr val="black">
                  <a:alpha val="40000"/>
                </a:prstClr>
              </a:outerShdw>
            </a:effectLst>
          </p:spPr>
        </p:pic>
      </p:grpSp>
      <p:sp>
        <p:nvSpPr>
          <p:cNvPr id="421" name="HCD QS 107">
            <a:extLst>
              <a:ext uri="{FF2B5EF4-FFF2-40B4-BE49-F238E27FC236}">
                <a16:creationId xmlns:a16="http://schemas.microsoft.com/office/drawing/2014/main" id="{1025FC6A-C166-419B-8789-B69CF79593ED}"/>
              </a:ext>
            </a:extLst>
          </p:cNvPr>
          <p:cNvSpPr/>
          <p:nvPr/>
        </p:nvSpPr>
        <p:spPr>
          <a:xfrm rot="18646995">
            <a:off x="9951556" y="4418236"/>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grpSp>
        <p:nvGrpSpPr>
          <p:cNvPr id="422" name="Group 421">
            <a:extLst>
              <a:ext uri="{FF2B5EF4-FFF2-40B4-BE49-F238E27FC236}">
                <a16:creationId xmlns:a16="http://schemas.microsoft.com/office/drawing/2014/main" id="{5570A9EC-3FB8-4DF4-8BC6-8C53776B56CD}"/>
              </a:ext>
            </a:extLst>
          </p:cNvPr>
          <p:cNvGrpSpPr/>
          <p:nvPr/>
        </p:nvGrpSpPr>
        <p:grpSpPr>
          <a:xfrm>
            <a:off x="9725987" y="3286812"/>
            <a:ext cx="1016553" cy="3384959"/>
            <a:chOff x="8202024" y="2044032"/>
            <a:chExt cx="1016553" cy="3384959"/>
          </a:xfrm>
        </p:grpSpPr>
        <p:pic>
          <p:nvPicPr>
            <p:cNvPr id="423" name="Bacterium">
              <a:extLst>
                <a:ext uri="{FF2B5EF4-FFF2-40B4-BE49-F238E27FC236}">
                  <a16:creationId xmlns:a16="http://schemas.microsoft.com/office/drawing/2014/main" id="{2ABBC579-C6E7-4DB3-AA47-BCEAD3851F07}"/>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302384" y="4074352"/>
              <a:ext cx="479875" cy="266243"/>
            </a:xfrm>
            <a:prstGeom prst="rect">
              <a:avLst/>
            </a:prstGeom>
            <a:effectLst>
              <a:outerShdw blurRad="50800" dist="38100" dir="2700000" algn="tl" rotWithShape="0">
                <a:prstClr val="black">
                  <a:alpha val="40000"/>
                </a:prstClr>
              </a:outerShdw>
            </a:effectLst>
          </p:spPr>
        </p:pic>
        <p:pic>
          <p:nvPicPr>
            <p:cNvPr id="424" name="Bacterium">
              <a:extLst>
                <a:ext uri="{FF2B5EF4-FFF2-40B4-BE49-F238E27FC236}">
                  <a16:creationId xmlns:a16="http://schemas.microsoft.com/office/drawing/2014/main" id="{D98D4461-271A-46C4-BEF7-F34B1126A19F}"/>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102426">
              <a:off x="8334553" y="2623350"/>
              <a:ext cx="479875" cy="266243"/>
            </a:xfrm>
            <a:prstGeom prst="rect">
              <a:avLst/>
            </a:prstGeom>
            <a:effectLst>
              <a:outerShdw blurRad="50800" dist="38100" dir="2700000" algn="tl" rotWithShape="0">
                <a:prstClr val="black">
                  <a:alpha val="40000"/>
                </a:prstClr>
              </a:outerShdw>
            </a:effectLst>
          </p:spPr>
        </p:pic>
        <p:pic>
          <p:nvPicPr>
            <p:cNvPr id="425" name="Bacterium">
              <a:extLst>
                <a:ext uri="{FF2B5EF4-FFF2-40B4-BE49-F238E27FC236}">
                  <a16:creationId xmlns:a16="http://schemas.microsoft.com/office/drawing/2014/main" id="{5A5978A2-3E86-40BA-B7D9-DFC88355ED30}"/>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370020" y="3117595"/>
              <a:ext cx="479875" cy="266243"/>
            </a:xfrm>
            <a:prstGeom prst="rect">
              <a:avLst/>
            </a:prstGeom>
            <a:effectLst>
              <a:outerShdw blurRad="50800" dist="38100" dir="2700000" algn="tl" rotWithShape="0">
                <a:prstClr val="black">
                  <a:alpha val="40000"/>
                </a:prstClr>
              </a:outerShdw>
            </a:effectLst>
          </p:spPr>
        </p:pic>
        <p:pic>
          <p:nvPicPr>
            <p:cNvPr id="426" name="Bacterium">
              <a:extLst>
                <a:ext uri="{FF2B5EF4-FFF2-40B4-BE49-F238E27FC236}">
                  <a16:creationId xmlns:a16="http://schemas.microsoft.com/office/drawing/2014/main" id="{78848BCE-040A-47D2-8C57-0930F39127E7}"/>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360047" y="5055932"/>
              <a:ext cx="479875" cy="266243"/>
            </a:xfrm>
            <a:prstGeom prst="rect">
              <a:avLst/>
            </a:prstGeom>
            <a:effectLst>
              <a:outerShdw blurRad="50800" dist="38100" dir="2700000" algn="tl" rotWithShape="0">
                <a:prstClr val="black">
                  <a:alpha val="40000"/>
                </a:prstClr>
              </a:outerShdw>
            </a:effectLst>
          </p:spPr>
        </p:pic>
        <p:pic>
          <p:nvPicPr>
            <p:cNvPr id="427" name="Bacterium">
              <a:extLst>
                <a:ext uri="{FF2B5EF4-FFF2-40B4-BE49-F238E27FC236}">
                  <a16:creationId xmlns:a16="http://schemas.microsoft.com/office/drawing/2014/main" id="{F8F04D70-B35E-4421-B5DB-975F6B2583B8}"/>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355499">
              <a:off x="8341228" y="4242709"/>
              <a:ext cx="479875" cy="266243"/>
            </a:xfrm>
            <a:prstGeom prst="rect">
              <a:avLst/>
            </a:prstGeom>
            <a:effectLst>
              <a:outerShdw blurRad="50800" dist="38100" dir="2700000" algn="tl" rotWithShape="0">
                <a:prstClr val="black">
                  <a:alpha val="40000"/>
                </a:prstClr>
              </a:outerShdw>
            </a:effectLst>
          </p:spPr>
        </p:pic>
        <p:pic>
          <p:nvPicPr>
            <p:cNvPr id="428" name="Bacterium">
              <a:extLst>
                <a:ext uri="{FF2B5EF4-FFF2-40B4-BE49-F238E27FC236}">
                  <a16:creationId xmlns:a16="http://schemas.microsoft.com/office/drawing/2014/main" id="{9C1B2C74-DB8F-4301-8D30-B8CDCA354EF4}"/>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1953822">
              <a:off x="8271051" y="3188730"/>
              <a:ext cx="479875" cy="266243"/>
            </a:xfrm>
            <a:prstGeom prst="rect">
              <a:avLst/>
            </a:prstGeom>
            <a:effectLst>
              <a:outerShdw blurRad="50800" dist="38100" dir="2700000" algn="tl" rotWithShape="0">
                <a:prstClr val="black">
                  <a:alpha val="40000"/>
                </a:prstClr>
              </a:outerShdw>
            </a:effectLst>
          </p:spPr>
        </p:pic>
        <p:pic>
          <p:nvPicPr>
            <p:cNvPr id="429" name="Bacterium">
              <a:extLst>
                <a:ext uri="{FF2B5EF4-FFF2-40B4-BE49-F238E27FC236}">
                  <a16:creationId xmlns:a16="http://schemas.microsoft.com/office/drawing/2014/main" id="{5CB75546-363E-4C1E-8379-E432A8979D7B}"/>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66594">
              <a:off x="8402121" y="2459296"/>
              <a:ext cx="479875" cy="266243"/>
            </a:xfrm>
            <a:prstGeom prst="rect">
              <a:avLst/>
            </a:prstGeom>
            <a:effectLst>
              <a:outerShdw blurRad="50800" dist="38100" dir="2700000" algn="tl" rotWithShape="0">
                <a:prstClr val="black">
                  <a:alpha val="40000"/>
                </a:prstClr>
              </a:outerShdw>
            </a:effectLst>
          </p:spPr>
        </p:pic>
        <p:pic>
          <p:nvPicPr>
            <p:cNvPr id="430" name="Bacterium">
              <a:extLst>
                <a:ext uri="{FF2B5EF4-FFF2-40B4-BE49-F238E27FC236}">
                  <a16:creationId xmlns:a16="http://schemas.microsoft.com/office/drawing/2014/main" id="{EA00DA22-99CC-4CF0-B5A8-3316ADDEDBAE}"/>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6753684">
              <a:off x="8413472" y="4533719"/>
              <a:ext cx="479875" cy="266243"/>
            </a:xfrm>
            <a:prstGeom prst="rect">
              <a:avLst/>
            </a:prstGeom>
            <a:effectLst>
              <a:outerShdw blurRad="50800" dist="38100" dir="2700000" algn="tl" rotWithShape="0">
                <a:prstClr val="black">
                  <a:alpha val="40000"/>
                </a:prstClr>
              </a:outerShdw>
            </a:effectLst>
          </p:spPr>
        </p:pic>
        <p:pic>
          <p:nvPicPr>
            <p:cNvPr id="431" name="Bacterium">
              <a:extLst>
                <a:ext uri="{FF2B5EF4-FFF2-40B4-BE49-F238E27FC236}">
                  <a16:creationId xmlns:a16="http://schemas.microsoft.com/office/drawing/2014/main" id="{9482C184-D84B-4681-A1B2-7CE0A6039D54}"/>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20348227">
              <a:off x="8738702" y="4539230"/>
              <a:ext cx="479875" cy="266243"/>
            </a:xfrm>
            <a:prstGeom prst="rect">
              <a:avLst/>
            </a:prstGeom>
            <a:effectLst>
              <a:outerShdw blurRad="50800" dist="38100" dir="2700000" algn="tl" rotWithShape="0">
                <a:prstClr val="black">
                  <a:alpha val="40000"/>
                </a:prstClr>
              </a:outerShdw>
            </a:effectLst>
          </p:spPr>
        </p:pic>
        <p:pic>
          <p:nvPicPr>
            <p:cNvPr id="432" name="Bacterium">
              <a:extLst>
                <a:ext uri="{FF2B5EF4-FFF2-40B4-BE49-F238E27FC236}">
                  <a16:creationId xmlns:a16="http://schemas.microsoft.com/office/drawing/2014/main" id="{B95D7C5E-2A8F-45C0-8E8C-DF5D36C490AB}"/>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3183687">
              <a:off x="8310718" y="3576314"/>
              <a:ext cx="479875" cy="266243"/>
            </a:xfrm>
            <a:prstGeom prst="rect">
              <a:avLst/>
            </a:prstGeom>
            <a:effectLst>
              <a:outerShdw blurRad="50800" dist="38100" dir="2700000" algn="tl" rotWithShape="0">
                <a:prstClr val="black">
                  <a:alpha val="40000"/>
                </a:prstClr>
              </a:outerShdw>
            </a:effectLst>
          </p:spPr>
        </p:pic>
        <p:pic>
          <p:nvPicPr>
            <p:cNvPr id="433" name="Bacterium">
              <a:extLst>
                <a:ext uri="{FF2B5EF4-FFF2-40B4-BE49-F238E27FC236}">
                  <a16:creationId xmlns:a16="http://schemas.microsoft.com/office/drawing/2014/main" id="{78620C1A-8AB2-4BBB-93A5-CD38B804BE8D}"/>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312517">
              <a:off x="8379731" y="2830236"/>
              <a:ext cx="479875" cy="266243"/>
            </a:xfrm>
            <a:prstGeom prst="rect">
              <a:avLst/>
            </a:prstGeom>
            <a:effectLst>
              <a:outerShdw blurRad="50800" dist="38100" dir="2700000" algn="tl" rotWithShape="0">
                <a:prstClr val="black">
                  <a:alpha val="40000"/>
                </a:prstClr>
              </a:outerShdw>
            </a:effectLst>
          </p:spPr>
        </p:pic>
        <p:pic>
          <p:nvPicPr>
            <p:cNvPr id="434" name="Bacterium">
              <a:extLst>
                <a:ext uri="{FF2B5EF4-FFF2-40B4-BE49-F238E27FC236}">
                  <a16:creationId xmlns:a16="http://schemas.microsoft.com/office/drawing/2014/main" id="{E44816BA-C55A-4102-9EDD-C96C3256A908}"/>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6939734">
              <a:off x="8591048" y="2150848"/>
              <a:ext cx="479875" cy="266244"/>
            </a:xfrm>
            <a:prstGeom prst="rect">
              <a:avLst/>
            </a:prstGeom>
            <a:effectLst>
              <a:outerShdw blurRad="50800" dist="38100" dir="2700000" algn="tl" rotWithShape="0">
                <a:prstClr val="black">
                  <a:alpha val="40000"/>
                </a:prstClr>
              </a:outerShdw>
            </a:effectLst>
          </p:spPr>
        </p:pic>
        <p:pic>
          <p:nvPicPr>
            <p:cNvPr id="435" name="Bacterium">
              <a:extLst>
                <a:ext uri="{FF2B5EF4-FFF2-40B4-BE49-F238E27FC236}">
                  <a16:creationId xmlns:a16="http://schemas.microsoft.com/office/drawing/2014/main" id="{0D845BB6-5BE9-4C78-851A-2F4A11E5B16F}"/>
                </a:ext>
              </a:extLst>
            </p:cNvPr>
            <p:cNvPicPr>
              <a:picLocks noChangeAspect="1"/>
            </p:cNvPicPr>
            <p:nvPr/>
          </p:nvPicPr>
          <p:blipFill rotWithShape="1">
            <a:blip r:embed="rId4" cstate="print">
              <a:duotone>
                <a:prstClr val="black"/>
                <a:srgbClr val="C0D67C">
                  <a:lumMod val="50000"/>
                  <a:tint val="45000"/>
                  <a:satMod val="400000"/>
                </a:srgbClr>
              </a:duotone>
              <a:extLst>
                <a:ext uri="{28A0092B-C50C-407E-A947-70E740481C1C}">
                  <a14:useLocalDpi xmlns:a14="http://schemas.microsoft.com/office/drawing/2010/main" val="0"/>
                </a:ext>
              </a:extLst>
            </a:blip>
            <a:srcRect l="-1307" t="4" r="25469" b="-34442"/>
            <a:stretch/>
          </p:blipFill>
          <p:spPr>
            <a:xfrm rot="4312517">
              <a:off x="8095208" y="4619697"/>
              <a:ext cx="479875" cy="266244"/>
            </a:xfrm>
            <a:prstGeom prst="rect">
              <a:avLst/>
            </a:prstGeom>
            <a:effectLst>
              <a:outerShdw blurRad="50800" dist="38100" dir="2700000" algn="tl" rotWithShape="0">
                <a:prstClr val="black">
                  <a:alpha val="40000"/>
                </a:prstClr>
              </a:outerShdw>
            </a:effectLst>
          </p:spPr>
        </p:pic>
      </p:grpSp>
      <p:sp>
        <p:nvSpPr>
          <p:cNvPr id="437" name="LCD QS">
            <a:extLst>
              <a:ext uri="{FF2B5EF4-FFF2-40B4-BE49-F238E27FC236}">
                <a16:creationId xmlns:a16="http://schemas.microsoft.com/office/drawing/2014/main" id="{CF401EA2-B586-41BA-95F6-43F554A77F77}"/>
              </a:ext>
            </a:extLst>
          </p:cNvPr>
          <p:cNvSpPr/>
          <p:nvPr/>
        </p:nvSpPr>
        <p:spPr>
          <a:xfrm rot="2545746">
            <a:off x="6347735" y="547401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38" name="LCD QS 106">
            <a:extLst>
              <a:ext uri="{FF2B5EF4-FFF2-40B4-BE49-F238E27FC236}">
                <a16:creationId xmlns:a16="http://schemas.microsoft.com/office/drawing/2014/main" id="{097178DD-817A-41A5-B68A-4874B1AE5419}"/>
              </a:ext>
            </a:extLst>
          </p:cNvPr>
          <p:cNvSpPr/>
          <p:nvPr/>
        </p:nvSpPr>
        <p:spPr>
          <a:xfrm rot="21115566">
            <a:off x="4402902" y="476034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39" name="LCD QS 107">
            <a:extLst>
              <a:ext uri="{FF2B5EF4-FFF2-40B4-BE49-F238E27FC236}">
                <a16:creationId xmlns:a16="http://schemas.microsoft.com/office/drawing/2014/main" id="{2F3751DC-95B0-4E1F-A30C-6CA6017B8623}"/>
              </a:ext>
            </a:extLst>
          </p:cNvPr>
          <p:cNvSpPr/>
          <p:nvPr/>
        </p:nvSpPr>
        <p:spPr>
          <a:xfrm rot="17653113">
            <a:off x="4196205" y="638841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grpSp>
        <p:nvGrpSpPr>
          <p:cNvPr id="440" name="Group 439">
            <a:extLst>
              <a:ext uri="{FF2B5EF4-FFF2-40B4-BE49-F238E27FC236}">
                <a16:creationId xmlns:a16="http://schemas.microsoft.com/office/drawing/2014/main" id="{B56FF03C-AF9A-4A5B-9419-EC9FAE292DBA}"/>
              </a:ext>
            </a:extLst>
          </p:cNvPr>
          <p:cNvGrpSpPr/>
          <p:nvPr/>
        </p:nvGrpSpPr>
        <p:grpSpPr>
          <a:xfrm>
            <a:off x="4236651" y="3257398"/>
            <a:ext cx="2166879" cy="3336324"/>
            <a:chOff x="1395664" y="2001477"/>
            <a:chExt cx="2166879" cy="3336324"/>
          </a:xfrm>
        </p:grpSpPr>
        <p:pic>
          <p:nvPicPr>
            <p:cNvPr id="441" name="Root">
              <a:extLst>
                <a:ext uri="{FF2B5EF4-FFF2-40B4-BE49-F238E27FC236}">
                  <a16:creationId xmlns:a16="http://schemas.microsoft.com/office/drawing/2014/main" id="{51D2E5F5-7134-4757-B844-BD55C69A56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5664" y="2001477"/>
              <a:ext cx="2143543" cy="3336324"/>
            </a:xfrm>
            <a:prstGeom prst="rect">
              <a:avLst/>
            </a:prstGeom>
            <a:effectLst/>
          </p:spPr>
        </p:pic>
        <p:sp>
          <p:nvSpPr>
            <p:cNvPr id="442" name="Rectangle 441">
              <a:extLst>
                <a:ext uri="{FF2B5EF4-FFF2-40B4-BE49-F238E27FC236}">
                  <a16:creationId xmlns:a16="http://schemas.microsoft.com/office/drawing/2014/main" id="{74098988-1463-432D-B750-84D6C0F581BA}"/>
                </a:ext>
              </a:extLst>
            </p:cNvPr>
            <p:cNvSpPr/>
            <p:nvPr/>
          </p:nvSpPr>
          <p:spPr>
            <a:xfrm>
              <a:off x="2928229" y="2458550"/>
              <a:ext cx="634314" cy="856735"/>
            </a:xfrm>
            <a:prstGeom prst="rect">
              <a:avLst/>
            </a:prstGeom>
            <a:solidFill>
              <a:srgbClr val="FFFFFF"/>
            </a:solidFill>
            <a:ln w="381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panose="020B0503020204020204"/>
                <a:ea typeface="+mn-ea"/>
                <a:cs typeface="+mn-cs"/>
              </a:endParaRPr>
            </a:p>
          </p:txBody>
        </p:sp>
      </p:grpSp>
      <p:pic>
        <p:nvPicPr>
          <p:cNvPr id="443" name="Bacterium">
            <a:extLst>
              <a:ext uri="{FF2B5EF4-FFF2-40B4-BE49-F238E27FC236}">
                <a16:creationId xmlns:a16="http://schemas.microsoft.com/office/drawing/2014/main" id="{0C9A3B9E-BB72-4E31-B67D-45040AE40E41}"/>
              </a:ext>
            </a:extLst>
          </p:cNvPr>
          <p:cNvPicPr>
            <a:picLocks noChangeAspect="1"/>
          </p:cNvPicPr>
          <p:nvPr/>
        </p:nvPicPr>
        <p:blipFill rotWithShape="1">
          <a:blip r:embed="rId4" cstate="print">
            <a:duotone>
              <a:prstClr val="black"/>
              <a:srgbClr val="418AB3">
                <a:tint val="45000"/>
                <a:satMod val="400000"/>
              </a:srgbClr>
            </a:duotone>
            <a:extLst>
              <a:ext uri="{28A0092B-C50C-407E-A947-70E740481C1C}">
                <a14:useLocalDpi xmlns:a14="http://schemas.microsoft.com/office/drawing/2010/main" val="0"/>
              </a:ext>
            </a:extLst>
          </a:blip>
          <a:srcRect l="-1308" t="3" r="-1734" b="-34440"/>
          <a:stretch/>
        </p:blipFill>
        <p:spPr>
          <a:xfrm rot="9881040">
            <a:off x="4259069" y="5136779"/>
            <a:ext cx="717714" cy="266243"/>
          </a:xfrm>
          <a:prstGeom prst="rect">
            <a:avLst/>
          </a:prstGeom>
          <a:effectLst>
            <a:outerShdw blurRad="50800" dist="38100" dir="2700000" algn="tl" rotWithShape="0">
              <a:prstClr val="black">
                <a:alpha val="40000"/>
              </a:prstClr>
            </a:outerShdw>
          </a:effectLst>
        </p:spPr>
      </p:pic>
      <p:sp>
        <p:nvSpPr>
          <p:cNvPr id="444" name="LCD QS">
            <a:extLst>
              <a:ext uri="{FF2B5EF4-FFF2-40B4-BE49-F238E27FC236}">
                <a16:creationId xmlns:a16="http://schemas.microsoft.com/office/drawing/2014/main" id="{01E54C9B-9B2E-4668-808F-EBD19222DB53}"/>
              </a:ext>
            </a:extLst>
          </p:cNvPr>
          <p:cNvSpPr/>
          <p:nvPr/>
        </p:nvSpPr>
        <p:spPr>
          <a:xfrm rot="2545746">
            <a:off x="6347735" y="547401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45" name="LCD QS 106">
            <a:extLst>
              <a:ext uri="{FF2B5EF4-FFF2-40B4-BE49-F238E27FC236}">
                <a16:creationId xmlns:a16="http://schemas.microsoft.com/office/drawing/2014/main" id="{E9980074-9B6E-4341-BBB8-989A8B578A6E}"/>
              </a:ext>
            </a:extLst>
          </p:cNvPr>
          <p:cNvSpPr/>
          <p:nvPr/>
        </p:nvSpPr>
        <p:spPr>
          <a:xfrm rot="21115566">
            <a:off x="4402902" y="476034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46" name="LCD QS 107">
            <a:extLst>
              <a:ext uri="{FF2B5EF4-FFF2-40B4-BE49-F238E27FC236}">
                <a16:creationId xmlns:a16="http://schemas.microsoft.com/office/drawing/2014/main" id="{21F358C3-F5A3-4180-8C6F-948BE91F38C1}"/>
              </a:ext>
            </a:extLst>
          </p:cNvPr>
          <p:cNvSpPr/>
          <p:nvPr/>
        </p:nvSpPr>
        <p:spPr>
          <a:xfrm rot="17653113">
            <a:off x="4196205" y="638841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47" name="LCD QS">
            <a:extLst>
              <a:ext uri="{FF2B5EF4-FFF2-40B4-BE49-F238E27FC236}">
                <a16:creationId xmlns:a16="http://schemas.microsoft.com/office/drawing/2014/main" id="{31CE5E58-2A00-4BD8-A184-3253A262A7DC}"/>
              </a:ext>
            </a:extLst>
          </p:cNvPr>
          <p:cNvSpPr/>
          <p:nvPr/>
        </p:nvSpPr>
        <p:spPr>
          <a:xfrm rot="2545746">
            <a:off x="6347735" y="547401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48" name="LCD QS 106">
            <a:extLst>
              <a:ext uri="{FF2B5EF4-FFF2-40B4-BE49-F238E27FC236}">
                <a16:creationId xmlns:a16="http://schemas.microsoft.com/office/drawing/2014/main" id="{1FD64F12-8F47-4FFA-B873-BC4B3AA84AE6}"/>
              </a:ext>
            </a:extLst>
          </p:cNvPr>
          <p:cNvSpPr/>
          <p:nvPr/>
        </p:nvSpPr>
        <p:spPr>
          <a:xfrm rot="21115566">
            <a:off x="4402902" y="476034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49" name="LCD QS 107">
            <a:extLst>
              <a:ext uri="{FF2B5EF4-FFF2-40B4-BE49-F238E27FC236}">
                <a16:creationId xmlns:a16="http://schemas.microsoft.com/office/drawing/2014/main" id="{3009B926-1E9D-40D9-9C03-4507B9C8D108}"/>
              </a:ext>
            </a:extLst>
          </p:cNvPr>
          <p:cNvSpPr/>
          <p:nvPr/>
        </p:nvSpPr>
        <p:spPr>
          <a:xfrm rot="17653113">
            <a:off x="4196205" y="6388413"/>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50" name="HCD QS">
            <a:extLst>
              <a:ext uri="{FF2B5EF4-FFF2-40B4-BE49-F238E27FC236}">
                <a16:creationId xmlns:a16="http://schemas.microsoft.com/office/drawing/2014/main" id="{4D568E2D-3AA7-4764-8AFB-45E27C6A4E41}"/>
              </a:ext>
            </a:extLst>
          </p:cNvPr>
          <p:cNvSpPr/>
          <p:nvPr/>
        </p:nvSpPr>
        <p:spPr>
          <a:xfrm rot="18903905">
            <a:off x="10126171" y="3201375"/>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51" name="HCD QS 106">
            <a:extLst>
              <a:ext uri="{FF2B5EF4-FFF2-40B4-BE49-F238E27FC236}">
                <a16:creationId xmlns:a16="http://schemas.microsoft.com/office/drawing/2014/main" id="{F199BCC4-147A-4FBF-A7DC-EF718FC6C0D3}"/>
              </a:ext>
            </a:extLst>
          </p:cNvPr>
          <p:cNvSpPr/>
          <p:nvPr/>
        </p:nvSpPr>
        <p:spPr>
          <a:xfrm rot="13334001">
            <a:off x="9856572" y="4952416"/>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52" name="HCD QS 107">
            <a:extLst>
              <a:ext uri="{FF2B5EF4-FFF2-40B4-BE49-F238E27FC236}">
                <a16:creationId xmlns:a16="http://schemas.microsoft.com/office/drawing/2014/main" id="{76E5E77A-F741-4B89-A609-5C61B36F7241}"/>
              </a:ext>
            </a:extLst>
          </p:cNvPr>
          <p:cNvSpPr/>
          <p:nvPr/>
        </p:nvSpPr>
        <p:spPr>
          <a:xfrm rot="3125230">
            <a:off x="10202568" y="5785355"/>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53" name="HCD QS">
            <a:extLst>
              <a:ext uri="{FF2B5EF4-FFF2-40B4-BE49-F238E27FC236}">
                <a16:creationId xmlns:a16="http://schemas.microsoft.com/office/drawing/2014/main" id="{302E06F2-F030-442E-9D05-A80A48E99DB6}"/>
              </a:ext>
            </a:extLst>
          </p:cNvPr>
          <p:cNvSpPr/>
          <p:nvPr/>
        </p:nvSpPr>
        <p:spPr>
          <a:xfrm rot="16737909">
            <a:off x="10066926" y="3726591"/>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
        <p:nvSpPr>
          <p:cNvPr id="454" name="HCD QS 107">
            <a:extLst>
              <a:ext uri="{FF2B5EF4-FFF2-40B4-BE49-F238E27FC236}">
                <a16:creationId xmlns:a16="http://schemas.microsoft.com/office/drawing/2014/main" id="{B1C863C9-30E0-4C8E-8015-B4B2577EAAF5}"/>
              </a:ext>
            </a:extLst>
          </p:cNvPr>
          <p:cNvSpPr/>
          <p:nvPr/>
        </p:nvSpPr>
        <p:spPr>
          <a:xfrm rot="468691">
            <a:off x="10491387" y="4308519"/>
            <a:ext cx="200467" cy="494465"/>
          </a:xfrm>
          <a:custGeom>
            <a:avLst/>
            <a:gdLst>
              <a:gd name="connsiteX0" fmla="*/ 343115 w 652831"/>
              <a:gd name="connsiteY0" fmla="*/ 0 h 1532473"/>
              <a:gd name="connsiteX1" fmla="*/ 652831 w 652831"/>
              <a:gd name="connsiteY1" fmla="*/ 417871 h 1532473"/>
              <a:gd name="connsiteX2" fmla="*/ 343115 w 652831"/>
              <a:gd name="connsiteY2" fmla="*/ 835742 h 1532473"/>
              <a:gd name="connsiteX3" fmla="*/ 290284 w 652831"/>
              <a:gd name="connsiteY3" fmla="*/ 821351 h 1532473"/>
              <a:gd name="connsiteX4" fmla="*/ 277042 w 652831"/>
              <a:gd name="connsiteY4" fmla="*/ 1014489 h 1532473"/>
              <a:gd name="connsiteX5" fmla="*/ 198373 w 652831"/>
              <a:gd name="connsiteY5" fmla="*/ 1012911 h 1532473"/>
              <a:gd name="connsiteX6" fmla="*/ 92973 w 652831"/>
              <a:gd name="connsiteY6" fmla="*/ 1532473 h 1532473"/>
              <a:gd name="connsiteX7" fmla="*/ 0 w 652831"/>
              <a:gd name="connsiteY7" fmla="*/ 998176 h 1532473"/>
              <a:gd name="connsiteX8" fmla="*/ 91555 w 652831"/>
              <a:gd name="connsiteY8" fmla="*/ 1005846 h 1532473"/>
              <a:gd name="connsiteX9" fmla="*/ 38091 w 652831"/>
              <a:gd name="connsiteY9" fmla="*/ 668378 h 1532473"/>
              <a:gd name="connsiteX10" fmla="*/ 96210 w 652831"/>
              <a:gd name="connsiteY10" fmla="*/ 667723 h 1532473"/>
              <a:gd name="connsiteX11" fmla="*/ 86294 w 652831"/>
              <a:gd name="connsiteY11" fmla="*/ 651507 h 1532473"/>
              <a:gd name="connsiteX12" fmla="*/ 33399 w 652831"/>
              <a:gd name="connsiteY12" fmla="*/ 417871 h 1532473"/>
              <a:gd name="connsiteX13" fmla="*/ 343115 w 652831"/>
              <a:gd name="connsiteY13" fmla="*/ 0 h 153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831" h="1532473">
                <a:moveTo>
                  <a:pt x="343115" y="0"/>
                </a:moveTo>
                <a:cubicBezTo>
                  <a:pt x="514166" y="0"/>
                  <a:pt x="652831" y="187087"/>
                  <a:pt x="652831" y="417871"/>
                </a:cubicBezTo>
                <a:cubicBezTo>
                  <a:pt x="652831" y="648655"/>
                  <a:pt x="514166" y="835742"/>
                  <a:pt x="343115" y="835742"/>
                </a:cubicBezTo>
                <a:lnTo>
                  <a:pt x="290284" y="821351"/>
                </a:lnTo>
                <a:lnTo>
                  <a:pt x="277042" y="1014489"/>
                </a:lnTo>
                <a:lnTo>
                  <a:pt x="198373" y="1012911"/>
                </a:lnTo>
                <a:lnTo>
                  <a:pt x="92973" y="1532473"/>
                </a:lnTo>
                <a:lnTo>
                  <a:pt x="0" y="998176"/>
                </a:lnTo>
                <a:lnTo>
                  <a:pt x="91555" y="1005846"/>
                </a:lnTo>
                <a:lnTo>
                  <a:pt x="38091" y="668378"/>
                </a:lnTo>
                <a:lnTo>
                  <a:pt x="96210" y="667723"/>
                </a:lnTo>
                <a:lnTo>
                  <a:pt x="86294" y="651507"/>
                </a:lnTo>
                <a:cubicBezTo>
                  <a:pt x="52899" y="584814"/>
                  <a:pt x="33399" y="504415"/>
                  <a:pt x="33399" y="417871"/>
                </a:cubicBezTo>
                <a:cubicBezTo>
                  <a:pt x="33399" y="187087"/>
                  <a:pt x="172064" y="0"/>
                  <a:pt x="343115" y="0"/>
                </a:cubicBezTo>
                <a:close/>
              </a:path>
            </a:pathLst>
          </a:custGeom>
          <a:solidFill>
            <a:srgbClr val="E23224">
              <a:lumMod val="40000"/>
              <a:lumOff val="60000"/>
            </a:srgbClr>
          </a:solidFill>
          <a:ln w="38100" cap="flat" cmpd="sng" algn="ctr">
            <a:solidFill>
              <a:srgbClr val="E23224">
                <a:lumMod val="60000"/>
                <a:lumOff val="4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62626"/>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058575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4f74ddd-83ff-463c-8275-f55b8312a625"/>
</p:tagLst>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11515</TotalTime>
  <Words>1576</Words>
  <Application>Microsoft Office PowerPoint</Application>
  <PresentationFormat>Widescreen</PresentationFormat>
  <Paragraphs>143</Paragraphs>
  <Slides>21</Slides>
  <Notes>19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Avenir Next LT Pro</vt:lpstr>
      <vt:lpstr>Calibri</vt:lpstr>
      <vt:lpstr>Calibri Light</vt:lpstr>
      <vt:lpstr>Corbel</vt:lpstr>
      <vt:lpstr>Helvetica</vt:lpstr>
      <vt:lpstr>Helvetica Light</vt:lpstr>
      <vt:lpstr>Office Theme</vt:lpstr>
      <vt:lpstr>Ralstonia solanacearum species complex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 III Deep Dive on Pathosystems</dc:title>
  <dc:creator>Tiffany Lowe-Power</dc:creator>
  <cp:lastModifiedBy>Tiffany Lowe-Power</cp:lastModifiedBy>
  <cp:revision>134</cp:revision>
  <cp:lastPrinted>2022-01-07T23:58:59Z</cp:lastPrinted>
  <dcterms:created xsi:type="dcterms:W3CDTF">2020-08-24T22:23:01Z</dcterms:created>
  <dcterms:modified xsi:type="dcterms:W3CDTF">2022-04-06T20:30:33Z</dcterms:modified>
</cp:coreProperties>
</file>